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349" r:id="rId4"/>
    <p:sldId id="369" r:id="rId5"/>
    <p:sldId id="352" r:id="rId6"/>
    <p:sldId id="353" r:id="rId7"/>
    <p:sldId id="370" r:id="rId8"/>
    <p:sldId id="363" r:id="rId9"/>
    <p:sldId id="365" r:id="rId10"/>
    <p:sldId id="366" r:id="rId11"/>
    <p:sldId id="371" r:id="rId12"/>
    <p:sldId id="372" r:id="rId13"/>
    <p:sldId id="364" r:id="rId14"/>
    <p:sldId id="344" r:id="rId15"/>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883"/>
    <a:srgbClr val="8B8B8B"/>
    <a:srgbClr val="D31623"/>
    <a:srgbClr val="9B9B9B"/>
    <a:srgbClr val="4E4E4E"/>
    <a:srgbClr val="2B53A8"/>
    <a:srgbClr val="2A51A3"/>
    <a:srgbClr val="26ACE5"/>
    <a:srgbClr val="2481C5"/>
    <a:srgbClr val="8EB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3" autoAdjust="0"/>
    <p:restoredTop sz="94660"/>
  </p:normalViewPr>
  <p:slideViewPr>
    <p:cSldViewPr snapToObjects="1">
      <p:cViewPr varScale="1">
        <p:scale>
          <a:sx n="106" d="100"/>
          <a:sy n="106" d="100"/>
        </p:scale>
        <p:origin x="392" y="8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ata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EB62C-8E94-46DB-AF7B-7D68D14ECE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6F6E38-4246-407E-AC60-ED919AD68946}">
      <dgm:prSet phldrT="[Text]"/>
      <dgm:spPr>
        <a:solidFill>
          <a:srgbClr val="2A3883"/>
        </a:solidFill>
      </dgm:spPr>
      <dgm:t>
        <a:bodyPr/>
        <a:lstStyle/>
        <a:p>
          <a:r>
            <a:rPr lang="en-US" dirty="0"/>
            <a:t>Mission</a:t>
          </a:r>
        </a:p>
      </dgm:t>
    </dgm:pt>
    <dgm:pt modelId="{B77C98D1-E232-4880-A8CE-4481B6360C84}" type="parTrans" cxnId="{FEE1BC2B-7A87-4EF4-A9C9-76D6C9DAA77A}">
      <dgm:prSet/>
      <dgm:spPr/>
      <dgm:t>
        <a:bodyPr/>
        <a:lstStyle/>
        <a:p>
          <a:endParaRPr lang="en-US"/>
        </a:p>
      </dgm:t>
    </dgm:pt>
    <dgm:pt modelId="{49A67FD9-6342-4B05-B24C-6D949A2C9D32}" type="sibTrans" cxnId="{FEE1BC2B-7A87-4EF4-A9C9-76D6C9DAA77A}">
      <dgm:prSet/>
      <dgm:spPr/>
      <dgm:t>
        <a:bodyPr/>
        <a:lstStyle/>
        <a:p>
          <a:endParaRPr lang="en-US"/>
        </a:p>
      </dgm:t>
    </dgm:pt>
    <dgm:pt modelId="{A320C697-9A02-402F-9B39-7BFEB5F8D7A0}">
      <dgm:prSet phldrT="[Text]"/>
      <dgm:spPr/>
      <dgm:t>
        <a:bodyPr/>
        <a:lstStyle/>
        <a:p>
          <a:r>
            <a:rPr lang="en-US" b="0" i="0" dirty="0">
              <a:effectLst/>
              <a:latin typeface="Readex Pro"/>
            </a:rPr>
            <a:t>Empowering the Education and Standardization of Commercial Receivership Administration while providing education, networking and practical resources for our members.</a:t>
          </a:r>
          <a:endParaRPr lang="en-US" dirty="0"/>
        </a:p>
      </dgm:t>
    </dgm:pt>
    <dgm:pt modelId="{52F76FB5-2E4B-47CC-81D9-90443CC37C0F}" type="parTrans" cxnId="{A6A2559D-926E-4628-A4C2-B7278D87A652}">
      <dgm:prSet/>
      <dgm:spPr/>
      <dgm:t>
        <a:bodyPr/>
        <a:lstStyle/>
        <a:p>
          <a:endParaRPr lang="en-US"/>
        </a:p>
      </dgm:t>
    </dgm:pt>
    <dgm:pt modelId="{B9A7F2F9-D256-4792-A159-8356BEE18977}" type="sibTrans" cxnId="{A6A2559D-926E-4628-A4C2-B7278D87A652}">
      <dgm:prSet/>
      <dgm:spPr/>
      <dgm:t>
        <a:bodyPr/>
        <a:lstStyle/>
        <a:p>
          <a:endParaRPr lang="en-US"/>
        </a:p>
      </dgm:t>
    </dgm:pt>
    <dgm:pt modelId="{5BCA7CC6-02A5-4D31-8DF3-E7BDC710D309}">
      <dgm:prSet phldrT="[Text]"/>
      <dgm:spPr>
        <a:solidFill>
          <a:srgbClr val="2A3883"/>
        </a:solidFill>
      </dgm:spPr>
      <dgm:t>
        <a:bodyPr/>
        <a:lstStyle/>
        <a:p>
          <a:r>
            <a:rPr lang="en-US" dirty="0"/>
            <a:t>About CRA</a:t>
          </a:r>
        </a:p>
      </dgm:t>
    </dgm:pt>
    <dgm:pt modelId="{B137EE12-6EDD-4096-8186-5AB63E147CAE}" type="parTrans" cxnId="{AA1A80AC-0A6E-402C-AEAC-29A60CBD2FD6}">
      <dgm:prSet/>
      <dgm:spPr/>
      <dgm:t>
        <a:bodyPr/>
        <a:lstStyle/>
        <a:p>
          <a:endParaRPr lang="en-US"/>
        </a:p>
      </dgm:t>
    </dgm:pt>
    <dgm:pt modelId="{F44CF3A2-162D-4F0E-8A02-4B6A9B1C552A}" type="sibTrans" cxnId="{AA1A80AC-0A6E-402C-AEAC-29A60CBD2FD6}">
      <dgm:prSet/>
      <dgm:spPr/>
      <dgm:t>
        <a:bodyPr/>
        <a:lstStyle/>
        <a:p>
          <a:endParaRPr lang="en-US"/>
        </a:p>
      </dgm:t>
    </dgm:pt>
    <dgm:pt modelId="{C3E300F6-4433-4EEF-A829-A37715BF32FB}">
      <dgm:prSet phldrT="[Text]"/>
      <dgm:spPr/>
      <dgm:t>
        <a:bodyPr/>
        <a:lstStyle/>
        <a:p>
          <a:r>
            <a:rPr lang="en-US" b="0" i="0" dirty="0"/>
            <a:t>Receivership is and continues to be a viable option for creditors to reclaim their interest in financially distressed companies. Creating the CRA was in part informed by the effort to adopt uniform receivership laws to allow for a consistent source of information about the movement in this space throughout the country.</a:t>
          </a:r>
          <a:endParaRPr lang="en-US" dirty="0"/>
        </a:p>
      </dgm:t>
    </dgm:pt>
    <dgm:pt modelId="{71D4458E-3665-41CD-94F1-CE214013C663}" type="parTrans" cxnId="{46E59796-EBA7-4F65-A8D0-57F9DC5C8B00}">
      <dgm:prSet/>
      <dgm:spPr/>
      <dgm:t>
        <a:bodyPr/>
        <a:lstStyle/>
        <a:p>
          <a:endParaRPr lang="en-US"/>
        </a:p>
      </dgm:t>
    </dgm:pt>
    <dgm:pt modelId="{0033770E-177C-4C22-935B-8807BE040D51}" type="sibTrans" cxnId="{46E59796-EBA7-4F65-A8D0-57F9DC5C8B00}">
      <dgm:prSet/>
      <dgm:spPr/>
      <dgm:t>
        <a:bodyPr/>
        <a:lstStyle/>
        <a:p>
          <a:endParaRPr lang="en-US"/>
        </a:p>
      </dgm:t>
    </dgm:pt>
    <dgm:pt modelId="{2F0C71D8-AFC4-43A9-9CA4-97533DF1BCF2}">
      <dgm:prSet phldrT="[Text]"/>
      <dgm:spPr>
        <a:solidFill>
          <a:srgbClr val="2A3883"/>
        </a:solidFill>
      </dgm:spPr>
      <dgm:t>
        <a:bodyPr/>
        <a:lstStyle/>
        <a:p>
          <a:r>
            <a:rPr lang="en-US" dirty="0"/>
            <a:t>Education. Networking. Resources.</a:t>
          </a:r>
        </a:p>
      </dgm:t>
    </dgm:pt>
    <dgm:pt modelId="{67BB7FDB-F0C1-47BC-B1BA-ADB464BDADF3}" type="parTrans" cxnId="{1B645F73-49EA-46D2-8530-17B44A6955BE}">
      <dgm:prSet/>
      <dgm:spPr/>
      <dgm:t>
        <a:bodyPr/>
        <a:lstStyle/>
        <a:p>
          <a:endParaRPr lang="en-US"/>
        </a:p>
      </dgm:t>
    </dgm:pt>
    <dgm:pt modelId="{0E252A03-56D5-4083-A43B-72F79C74F6A4}" type="sibTrans" cxnId="{1B645F73-49EA-46D2-8530-17B44A6955BE}">
      <dgm:prSet/>
      <dgm:spPr/>
      <dgm:t>
        <a:bodyPr/>
        <a:lstStyle/>
        <a:p>
          <a:endParaRPr lang="en-US"/>
        </a:p>
      </dgm:t>
    </dgm:pt>
    <dgm:pt modelId="{52FFE6C9-47E1-451E-8C1D-9615B7C28E8E}" type="pres">
      <dgm:prSet presAssocID="{77AEB62C-8E94-46DB-AF7B-7D68D14ECECC}" presName="linear" presStyleCnt="0">
        <dgm:presLayoutVars>
          <dgm:animLvl val="lvl"/>
          <dgm:resizeHandles val="exact"/>
        </dgm:presLayoutVars>
      </dgm:prSet>
      <dgm:spPr/>
    </dgm:pt>
    <dgm:pt modelId="{970D96B5-D18F-4CE5-9283-406F38F11636}" type="pres">
      <dgm:prSet presAssocID="{ED6F6E38-4246-407E-AC60-ED919AD68946}" presName="parentText" presStyleLbl="node1" presStyleIdx="0" presStyleCnt="3">
        <dgm:presLayoutVars>
          <dgm:chMax val="0"/>
          <dgm:bulletEnabled val="1"/>
        </dgm:presLayoutVars>
      </dgm:prSet>
      <dgm:spPr/>
    </dgm:pt>
    <dgm:pt modelId="{5B45E34B-998C-4E37-8861-C066E37D3B6F}" type="pres">
      <dgm:prSet presAssocID="{ED6F6E38-4246-407E-AC60-ED919AD68946}" presName="childText" presStyleLbl="revTx" presStyleIdx="0" presStyleCnt="2">
        <dgm:presLayoutVars>
          <dgm:bulletEnabled val="1"/>
        </dgm:presLayoutVars>
      </dgm:prSet>
      <dgm:spPr/>
    </dgm:pt>
    <dgm:pt modelId="{3DA0B5D8-3B99-464D-810E-209348EFE12C}" type="pres">
      <dgm:prSet presAssocID="{5BCA7CC6-02A5-4D31-8DF3-E7BDC710D309}" presName="parentText" presStyleLbl="node1" presStyleIdx="1" presStyleCnt="3">
        <dgm:presLayoutVars>
          <dgm:chMax val="0"/>
          <dgm:bulletEnabled val="1"/>
        </dgm:presLayoutVars>
      </dgm:prSet>
      <dgm:spPr/>
    </dgm:pt>
    <dgm:pt modelId="{844C48E7-AD4C-4DCF-BDDF-C769B4EB94D0}" type="pres">
      <dgm:prSet presAssocID="{5BCA7CC6-02A5-4D31-8DF3-E7BDC710D309}" presName="childText" presStyleLbl="revTx" presStyleIdx="1" presStyleCnt="2">
        <dgm:presLayoutVars>
          <dgm:bulletEnabled val="1"/>
        </dgm:presLayoutVars>
      </dgm:prSet>
      <dgm:spPr/>
    </dgm:pt>
    <dgm:pt modelId="{6E45FAF5-2212-43B5-8AD3-0C7AA5CC180B}" type="pres">
      <dgm:prSet presAssocID="{2F0C71D8-AFC4-43A9-9CA4-97533DF1BCF2}" presName="parentText" presStyleLbl="node1" presStyleIdx="2" presStyleCnt="3">
        <dgm:presLayoutVars>
          <dgm:chMax val="0"/>
          <dgm:bulletEnabled val="1"/>
        </dgm:presLayoutVars>
      </dgm:prSet>
      <dgm:spPr/>
    </dgm:pt>
  </dgm:ptLst>
  <dgm:cxnLst>
    <dgm:cxn modelId="{0AB71913-E40B-430A-A0AF-88C7CAC054A0}" type="presOf" srcId="{C3E300F6-4433-4EEF-A829-A37715BF32FB}" destId="{844C48E7-AD4C-4DCF-BDDF-C769B4EB94D0}" srcOrd="0" destOrd="0" presId="urn:microsoft.com/office/officeart/2005/8/layout/vList2"/>
    <dgm:cxn modelId="{E9C50522-C1FA-49C8-89B2-9A79E1DFFC4A}" type="presOf" srcId="{77AEB62C-8E94-46DB-AF7B-7D68D14ECECC}" destId="{52FFE6C9-47E1-451E-8C1D-9615B7C28E8E}" srcOrd="0" destOrd="0" presId="urn:microsoft.com/office/officeart/2005/8/layout/vList2"/>
    <dgm:cxn modelId="{FEE1BC2B-7A87-4EF4-A9C9-76D6C9DAA77A}" srcId="{77AEB62C-8E94-46DB-AF7B-7D68D14ECECC}" destId="{ED6F6E38-4246-407E-AC60-ED919AD68946}" srcOrd="0" destOrd="0" parTransId="{B77C98D1-E232-4880-A8CE-4481B6360C84}" sibTransId="{49A67FD9-6342-4B05-B24C-6D949A2C9D32}"/>
    <dgm:cxn modelId="{DF9DE731-CAD8-46DE-8DD6-5CEC47B9929B}" type="presOf" srcId="{ED6F6E38-4246-407E-AC60-ED919AD68946}" destId="{970D96B5-D18F-4CE5-9283-406F38F11636}" srcOrd="0" destOrd="0" presId="urn:microsoft.com/office/officeart/2005/8/layout/vList2"/>
    <dgm:cxn modelId="{7CF53063-3738-4DC6-8B8D-2F8F1BD53BA0}" type="presOf" srcId="{A320C697-9A02-402F-9B39-7BFEB5F8D7A0}" destId="{5B45E34B-998C-4E37-8861-C066E37D3B6F}" srcOrd="0" destOrd="0" presId="urn:microsoft.com/office/officeart/2005/8/layout/vList2"/>
    <dgm:cxn modelId="{1B645F73-49EA-46D2-8530-17B44A6955BE}" srcId="{77AEB62C-8E94-46DB-AF7B-7D68D14ECECC}" destId="{2F0C71D8-AFC4-43A9-9CA4-97533DF1BCF2}" srcOrd="2" destOrd="0" parTransId="{67BB7FDB-F0C1-47BC-B1BA-ADB464BDADF3}" sibTransId="{0E252A03-56D5-4083-A43B-72F79C74F6A4}"/>
    <dgm:cxn modelId="{46E59796-EBA7-4F65-A8D0-57F9DC5C8B00}" srcId="{5BCA7CC6-02A5-4D31-8DF3-E7BDC710D309}" destId="{C3E300F6-4433-4EEF-A829-A37715BF32FB}" srcOrd="0" destOrd="0" parTransId="{71D4458E-3665-41CD-94F1-CE214013C663}" sibTransId="{0033770E-177C-4C22-935B-8807BE040D51}"/>
    <dgm:cxn modelId="{9941B198-1C95-464E-B7EC-CCB768384BB7}" type="presOf" srcId="{5BCA7CC6-02A5-4D31-8DF3-E7BDC710D309}" destId="{3DA0B5D8-3B99-464D-810E-209348EFE12C}" srcOrd="0" destOrd="0" presId="urn:microsoft.com/office/officeart/2005/8/layout/vList2"/>
    <dgm:cxn modelId="{A6A2559D-926E-4628-A4C2-B7278D87A652}" srcId="{ED6F6E38-4246-407E-AC60-ED919AD68946}" destId="{A320C697-9A02-402F-9B39-7BFEB5F8D7A0}" srcOrd="0" destOrd="0" parTransId="{52F76FB5-2E4B-47CC-81D9-90443CC37C0F}" sibTransId="{B9A7F2F9-D256-4792-A159-8356BEE18977}"/>
    <dgm:cxn modelId="{AA1A80AC-0A6E-402C-AEAC-29A60CBD2FD6}" srcId="{77AEB62C-8E94-46DB-AF7B-7D68D14ECECC}" destId="{5BCA7CC6-02A5-4D31-8DF3-E7BDC710D309}" srcOrd="1" destOrd="0" parTransId="{B137EE12-6EDD-4096-8186-5AB63E147CAE}" sibTransId="{F44CF3A2-162D-4F0E-8A02-4B6A9B1C552A}"/>
    <dgm:cxn modelId="{A394A0D4-897C-4591-A493-78B50F1A61E4}" type="presOf" srcId="{2F0C71D8-AFC4-43A9-9CA4-97533DF1BCF2}" destId="{6E45FAF5-2212-43B5-8AD3-0C7AA5CC180B}" srcOrd="0" destOrd="0" presId="urn:microsoft.com/office/officeart/2005/8/layout/vList2"/>
    <dgm:cxn modelId="{18F4C295-C42B-4B48-BF36-0B2A38DDD288}" type="presParOf" srcId="{52FFE6C9-47E1-451E-8C1D-9615B7C28E8E}" destId="{970D96B5-D18F-4CE5-9283-406F38F11636}" srcOrd="0" destOrd="0" presId="urn:microsoft.com/office/officeart/2005/8/layout/vList2"/>
    <dgm:cxn modelId="{DEBB6352-7E7E-409F-90A0-C6A435A2F49D}" type="presParOf" srcId="{52FFE6C9-47E1-451E-8C1D-9615B7C28E8E}" destId="{5B45E34B-998C-4E37-8861-C066E37D3B6F}" srcOrd="1" destOrd="0" presId="urn:microsoft.com/office/officeart/2005/8/layout/vList2"/>
    <dgm:cxn modelId="{A5F8C611-2AB8-44F6-90A3-B81D2659287B}" type="presParOf" srcId="{52FFE6C9-47E1-451E-8C1D-9615B7C28E8E}" destId="{3DA0B5D8-3B99-464D-810E-209348EFE12C}" srcOrd="2" destOrd="0" presId="urn:microsoft.com/office/officeart/2005/8/layout/vList2"/>
    <dgm:cxn modelId="{8E25B625-2332-4CE4-A122-51506DF3797B}" type="presParOf" srcId="{52FFE6C9-47E1-451E-8C1D-9615B7C28E8E}" destId="{844C48E7-AD4C-4DCF-BDDF-C769B4EB94D0}" srcOrd="3" destOrd="0" presId="urn:microsoft.com/office/officeart/2005/8/layout/vList2"/>
    <dgm:cxn modelId="{4B9E84EC-547B-4E84-9FCF-C31C2B17CA0B}" type="presParOf" srcId="{52FFE6C9-47E1-451E-8C1D-9615B7C28E8E}" destId="{6E45FAF5-2212-43B5-8AD3-0C7AA5CC180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99858-FB41-4CBE-88BD-39BA640C723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C6484E-BB05-49F6-B3CA-BD11895E1A93}">
      <dgm:prSet phldrT="[Text]"/>
      <dgm:spPr/>
      <dgm:t>
        <a:bodyPr/>
        <a:lstStyle/>
        <a:p>
          <a:r>
            <a:rPr lang="en-US" dirty="0"/>
            <a:t>Programming</a:t>
          </a:r>
        </a:p>
      </dgm:t>
    </dgm:pt>
    <dgm:pt modelId="{34B21910-8E48-45FB-ACD5-9FA07064C7A9}" type="parTrans" cxnId="{85DCB550-444D-42B9-95BD-EEB75F88143D}">
      <dgm:prSet/>
      <dgm:spPr/>
      <dgm:t>
        <a:bodyPr/>
        <a:lstStyle/>
        <a:p>
          <a:endParaRPr lang="en-US"/>
        </a:p>
      </dgm:t>
    </dgm:pt>
    <dgm:pt modelId="{A1342D55-C9DF-405A-9BE8-D0584579368D}" type="sibTrans" cxnId="{85DCB550-444D-42B9-95BD-EEB75F88143D}">
      <dgm:prSet/>
      <dgm:spPr/>
      <dgm:t>
        <a:bodyPr/>
        <a:lstStyle/>
        <a:p>
          <a:endParaRPr lang="en-US"/>
        </a:p>
      </dgm:t>
    </dgm:pt>
    <dgm:pt modelId="{91BAF2B2-4109-4C88-9C94-29F9917B181F}">
      <dgm:prSet phldrT="[Text]"/>
      <dgm:spPr/>
      <dgm:t>
        <a:bodyPr/>
        <a:lstStyle/>
        <a:p>
          <a:r>
            <a:rPr lang="en-US" dirty="0"/>
            <a:t>Webinars</a:t>
          </a:r>
        </a:p>
      </dgm:t>
    </dgm:pt>
    <dgm:pt modelId="{04E5CF78-DFB7-4ACE-906D-155B7515BD14}" type="parTrans" cxnId="{795F5417-FCBF-4B16-ACC6-015B3E69E122}">
      <dgm:prSet/>
      <dgm:spPr/>
      <dgm:t>
        <a:bodyPr/>
        <a:lstStyle/>
        <a:p>
          <a:endParaRPr lang="en-US"/>
        </a:p>
      </dgm:t>
    </dgm:pt>
    <dgm:pt modelId="{BC1639BA-FF72-4A5A-8F13-F097CA9BE51C}" type="sibTrans" cxnId="{795F5417-FCBF-4B16-ACC6-015B3E69E122}">
      <dgm:prSet/>
      <dgm:spPr/>
      <dgm:t>
        <a:bodyPr/>
        <a:lstStyle/>
        <a:p>
          <a:endParaRPr lang="en-US"/>
        </a:p>
      </dgm:t>
    </dgm:pt>
    <dgm:pt modelId="{5AC0A782-294B-495D-8FCE-BF01D851D381}">
      <dgm:prSet phldrT="[Text]"/>
      <dgm:spPr/>
      <dgm:t>
        <a:bodyPr/>
        <a:lstStyle/>
        <a:p>
          <a:r>
            <a:rPr lang="en-US" dirty="0"/>
            <a:t>In-State Events</a:t>
          </a:r>
        </a:p>
      </dgm:t>
    </dgm:pt>
    <dgm:pt modelId="{5297FAD3-E98C-4FDD-8287-543CA8F32854}" type="parTrans" cxnId="{BD453B80-E0F6-4671-8E1E-738DAC004A83}">
      <dgm:prSet/>
      <dgm:spPr/>
      <dgm:t>
        <a:bodyPr/>
        <a:lstStyle/>
        <a:p>
          <a:endParaRPr lang="en-US"/>
        </a:p>
      </dgm:t>
    </dgm:pt>
    <dgm:pt modelId="{C7DBF0B1-FF80-4107-BA12-D45F61965053}" type="sibTrans" cxnId="{BD453B80-E0F6-4671-8E1E-738DAC004A83}">
      <dgm:prSet/>
      <dgm:spPr/>
      <dgm:t>
        <a:bodyPr/>
        <a:lstStyle/>
        <a:p>
          <a:endParaRPr lang="en-US"/>
        </a:p>
      </dgm:t>
    </dgm:pt>
    <dgm:pt modelId="{3A45D69B-F5EC-42E2-94E1-74DCCD9340C7}">
      <dgm:prSet phldrT="[Text]"/>
      <dgm:spPr/>
      <dgm:t>
        <a:bodyPr/>
        <a:lstStyle/>
        <a:p>
          <a:r>
            <a:rPr lang="en-US" dirty="0"/>
            <a:t>Annual Conference</a:t>
          </a:r>
        </a:p>
      </dgm:t>
    </dgm:pt>
    <dgm:pt modelId="{6B1C8A41-AAD3-407A-AB7A-5F770A758063}" type="parTrans" cxnId="{A021A545-F0DA-423C-8C4B-D7ABA8733342}">
      <dgm:prSet/>
      <dgm:spPr/>
      <dgm:t>
        <a:bodyPr/>
        <a:lstStyle/>
        <a:p>
          <a:endParaRPr lang="en-US"/>
        </a:p>
      </dgm:t>
    </dgm:pt>
    <dgm:pt modelId="{F3A4CA52-4985-493D-80E7-9924713B6488}" type="sibTrans" cxnId="{A021A545-F0DA-423C-8C4B-D7ABA8733342}">
      <dgm:prSet/>
      <dgm:spPr/>
      <dgm:t>
        <a:bodyPr/>
        <a:lstStyle/>
        <a:p>
          <a:endParaRPr lang="en-US"/>
        </a:p>
      </dgm:t>
    </dgm:pt>
    <dgm:pt modelId="{BDA7C613-6FB4-44CF-8DFF-7518CDF4608D}" type="pres">
      <dgm:prSet presAssocID="{B8199858-FB41-4CBE-88BD-39BA640C723E}" presName="vert0" presStyleCnt="0">
        <dgm:presLayoutVars>
          <dgm:dir/>
          <dgm:animOne val="branch"/>
          <dgm:animLvl val="lvl"/>
        </dgm:presLayoutVars>
      </dgm:prSet>
      <dgm:spPr/>
    </dgm:pt>
    <dgm:pt modelId="{D299A309-F4CC-4570-8539-2208EB854654}" type="pres">
      <dgm:prSet presAssocID="{44C6484E-BB05-49F6-B3CA-BD11895E1A93}" presName="thickLine" presStyleLbl="alignNode1" presStyleIdx="0" presStyleCnt="1"/>
      <dgm:spPr/>
    </dgm:pt>
    <dgm:pt modelId="{B41F5898-6311-4578-ABDE-4713AB44E8A5}" type="pres">
      <dgm:prSet presAssocID="{44C6484E-BB05-49F6-B3CA-BD11895E1A93}" presName="horz1" presStyleCnt="0"/>
      <dgm:spPr/>
    </dgm:pt>
    <dgm:pt modelId="{8528A298-E117-4421-BAC8-30EC22C63633}" type="pres">
      <dgm:prSet presAssocID="{44C6484E-BB05-49F6-B3CA-BD11895E1A93}" presName="tx1" presStyleLbl="revTx" presStyleIdx="0" presStyleCnt="4"/>
      <dgm:spPr/>
    </dgm:pt>
    <dgm:pt modelId="{D79183CE-9071-43EC-B898-43096B833034}" type="pres">
      <dgm:prSet presAssocID="{44C6484E-BB05-49F6-B3CA-BD11895E1A93}" presName="vert1" presStyleCnt="0"/>
      <dgm:spPr/>
    </dgm:pt>
    <dgm:pt modelId="{8BB2024E-886D-415C-A9FB-BBA50A0FD140}" type="pres">
      <dgm:prSet presAssocID="{91BAF2B2-4109-4C88-9C94-29F9917B181F}" presName="vertSpace2a" presStyleCnt="0"/>
      <dgm:spPr/>
    </dgm:pt>
    <dgm:pt modelId="{6358D190-6A53-470E-B1D2-2FCFF3031027}" type="pres">
      <dgm:prSet presAssocID="{91BAF2B2-4109-4C88-9C94-29F9917B181F}" presName="horz2" presStyleCnt="0"/>
      <dgm:spPr/>
    </dgm:pt>
    <dgm:pt modelId="{7529226F-CAEA-49E6-9E59-9AD0810093BE}" type="pres">
      <dgm:prSet presAssocID="{91BAF2B2-4109-4C88-9C94-29F9917B181F}" presName="horzSpace2" presStyleCnt="0"/>
      <dgm:spPr/>
    </dgm:pt>
    <dgm:pt modelId="{A6E134FA-A52D-40D3-B79F-7F315EC40EA2}" type="pres">
      <dgm:prSet presAssocID="{91BAF2B2-4109-4C88-9C94-29F9917B181F}" presName="tx2" presStyleLbl="revTx" presStyleIdx="1" presStyleCnt="4"/>
      <dgm:spPr/>
    </dgm:pt>
    <dgm:pt modelId="{58CC8289-CB01-4E94-85B5-F1AFA9EF1F0B}" type="pres">
      <dgm:prSet presAssocID="{91BAF2B2-4109-4C88-9C94-29F9917B181F}" presName="vert2" presStyleCnt="0"/>
      <dgm:spPr/>
    </dgm:pt>
    <dgm:pt modelId="{DF78976B-1890-453D-AC91-3CC12AFA7334}" type="pres">
      <dgm:prSet presAssocID="{91BAF2B2-4109-4C88-9C94-29F9917B181F}" presName="thinLine2b" presStyleLbl="callout" presStyleIdx="0" presStyleCnt="3"/>
      <dgm:spPr/>
    </dgm:pt>
    <dgm:pt modelId="{C4C80A3D-7BCB-45DB-BFCA-6EE57780952E}" type="pres">
      <dgm:prSet presAssocID="{91BAF2B2-4109-4C88-9C94-29F9917B181F}" presName="vertSpace2b" presStyleCnt="0"/>
      <dgm:spPr/>
    </dgm:pt>
    <dgm:pt modelId="{A0303E2F-D4B4-490E-AF90-0C9E822D2944}" type="pres">
      <dgm:prSet presAssocID="{5AC0A782-294B-495D-8FCE-BF01D851D381}" presName="horz2" presStyleCnt="0"/>
      <dgm:spPr/>
    </dgm:pt>
    <dgm:pt modelId="{CC6F3CFF-D156-470E-9402-BEF180D6A578}" type="pres">
      <dgm:prSet presAssocID="{5AC0A782-294B-495D-8FCE-BF01D851D381}" presName="horzSpace2" presStyleCnt="0"/>
      <dgm:spPr/>
    </dgm:pt>
    <dgm:pt modelId="{BB30A8A1-BE6C-4BF5-8B3F-6EE757C16896}" type="pres">
      <dgm:prSet presAssocID="{5AC0A782-294B-495D-8FCE-BF01D851D381}" presName="tx2" presStyleLbl="revTx" presStyleIdx="2" presStyleCnt="4"/>
      <dgm:spPr/>
    </dgm:pt>
    <dgm:pt modelId="{B7268C07-6DF4-4641-98DA-7835460F9407}" type="pres">
      <dgm:prSet presAssocID="{5AC0A782-294B-495D-8FCE-BF01D851D381}" presName="vert2" presStyleCnt="0"/>
      <dgm:spPr/>
    </dgm:pt>
    <dgm:pt modelId="{77ACBA54-5285-433E-AF5A-2F9F3B261E2C}" type="pres">
      <dgm:prSet presAssocID="{5AC0A782-294B-495D-8FCE-BF01D851D381}" presName="thinLine2b" presStyleLbl="callout" presStyleIdx="1" presStyleCnt="3"/>
      <dgm:spPr/>
    </dgm:pt>
    <dgm:pt modelId="{B985D92B-6BB6-4B08-89E5-26DB2A354BA6}" type="pres">
      <dgm:prSet presAssocID="{5AC0A782-294B-495D-8FCE-BF01D851D381}" presName="vertSpace2b" presStyleCnt="0"/>
      <dgm:spPr/>
    </dgm:pt>
    <dgm:pt modelId="{3F359AF4-3A73-414B-B255-CC61D385BE29}" type="pres">
      <dgm:prSet presAssocID="{3A45D69B-F5EC-42E2-94E1-74DCCD9340C7}" presName="horz2" presStyleCnt="0"/>
      <dgm:spPr/>
    </dgm:pt>
    <dgm:pt modelId="{AADD7D77-E659-4B6E-BF1C-511103A625E9}" type="pres">
      <dgm:prSet presAssocID="{3A45D69B-F5EC-42E2-94E1-74DCCD9340C7}" presName="horzSpace2" presStyleCnt="0"/>
      <dgm:spPr/>
    </dgm:pt>
    <dgm:pt modelId="{23496088-6AA2-40BD-BE7E-A0DB0DA0C17D}" type="pres">
      <dgm:prSet presAssocID="{3A45D69B-F5EC-42E2-94E1-74DCCD9340C7}" presName="tx2" presStyleLbl="revTx" presStyleIdx="3" presStyleCnt="4"/>
      <dgm:spPr/>
    </dgm:pt>
    <dgm:pt modelId="{08C82337-1E5C-4792-9507-D8C5ECAE5B57}" type="pres">
      <dgm:prSet presAssocID="{3A45D69B-F5EC-42E2-94E1-74DCCD9340C7}" presName="vert2" presStyleCnt="0"/>
      <dgm:spPr/>
    </dgm:pt>
    <dgm:pt modelId="{0094BFF7-5E1F-4898-A66B-8038861C9255}" type="pres">
      <dgm:prSet presAssocID="{3A45D69B-F5EC-42E2-94E1-74DCCD9340C7}" presName="thinLine2b" presStyleLbl="callout" presStyleIdx="2" presStyleCnt="3"/>
      <dgm:spPr/>
    </dgm:pt>
    <dgm:pt modelId="{DF678FE7-A1CF-4F0C-AEE2-2F5272482FA3}" type="pres">
      <dgm:prSet presAssocID="{3A45D69B-F5EC-42E2-94E1-74DCCD9340C7}" presName="vertSpace2b" presStyleCnt="0"/>
      <dgm:spPr/>
    </dgm:pt>
  </dgm:ptLst>
  <dgm:cxnLst>
    <dgm:cxn modelId="{17209D03-C4E6-46BF-B7D0-77B3168FE727}" type="presOf" srcId="{3A45D69B-F5EC-42E2-94E1-74DCCD9340C7}" destId="{23496088-6AA2-40BD-BE7E-A0DB0DA0C17D}" srcOrd="0" destOrd="0" presId="urn:microsoft.com/office/officeart/2008/layout/LinedList"/>
    <dgm:cxn modelId="{795F5417-FCBF-4B16-ACC6-015B3E69E122}" srcId="{44C6484E-BB05-49F6-B3CA-BD11895E1A93}" destId="{91BAF2B2-4109-4C88-9C94-29F9917B181F}" srcOrd="0" destOrd="0" parTransId="{04E5CF78-DFB7-4ACE-906D-155B7515BD14}" sibTransId="{BC1639BA-FF72-4A5A-8F13-F097CA9BE51C}"/>
    <dgm:cxn modelId="{9167183E-D929-421A-8AB7-02358CB6A8DC}" type="presOf" srcId="{44C6484E-BB05-49F6-B3CA-BD11895E1A93}" destId="{8528A298-E117-4421-BAC8-30EC22C63633}" srcOrd="0" destOrd="0" presId="urn:microsoft.com/office/officeart/2008/layout/LinedList"/>
    <dgm:cxn modelId="{4F272244-5AF3-4D42-B1DB-C13E94D78CC5}" type="presOf" srcId="{B8199858-FB41-4CBE-88BD-39BA640C723E}" destId="{BDA7C613-6FB4-44CF-8DFF-7518CDF4608D}" srcOrd="0" destOrd="0" presId="urn:microsoft.com/office/officeart/2008/layout/LinedList"/>
    <dgm:cxn modelId="{A021A545-F0DA-423C-8C4B-D7ABA8733342}" srcId="{44C6484E-BB05-49F6-B3CA-BD11895E1A93}" destId="{3A45D69B-F5EC-42E2-94E1-74DCCD9340C7}" srcOrd="2" destOrd="0" parTransId="{6B1C8A41-AAD3-407A-AB7A-5F770A758063}" sibTransId="{F3A4CA52-4985-493D-80E7-9924713B6488}"/>
    <dgm:cxn modelId="{2F2AEE6A-6F25-44CC-BFCF-39EC132BF981}" type="presOf" srcId="{5AC0A782-294B-495D-8FCE-BF01D851D381}" destId="{BB30A8A1-BE6C-4BF5-8B3F-6EE757C16896}" srcOrd="0" destOrd="0" presId="urn:microsoft.com/office/officeart/2008/layout/LinedList"/>
    <dgm:cxn modelId="{85DCB550-444D-42B9-95BD-EEB75F88143D}" srcId="{B8199858-FB41-4CBE-88BD-39BA640C723E}" destId="{44C6484E-BB05-49F6-B3CA-BD11895E1A93}" srcOrd="0" destOrd="0" parTransId="{34B21910-8E48-45FB-ACD5-9FA07064C7A9}" sibTransId="{A1342D55-C9DF-405A-9BE8-D0584579368D}"/>
    <dgm:cxn modelId="{BD453B80-E0F6-4671-8E1E-738DAC004A83}" srcId="{44C6484E-BB05-49F6-B3CA-BD11895E1A93}" destId="{5AC0A782-294B-495D-8FCE-BF01D851D381}" srcOrd="1" destOrd="0" parTransId="{5297FAD3-E98C-4FDD-8287-543CA8F32854}" sibTransId="{C7DBF0B1-FF80-4107-BA12-D45F61965053}"/>
    <dgm:cxn modelId="{B532F18B-D0F6-44EB-87B4-BBE323AFC7FF}" type="presOf" srcId="{91BAF2B2-4109-4C88-9C94-29F9917B181F}" destId="{A6E134FA-A52D-40D3-B79F-7F315EC40EA2}" srcOrd="0" destOrd="0" presId="urn:microsoft.com/office/officeart/2008/layout/LinedList"/>
    <dgm:cxn modelId="{98CDFFF0-AE84-4353-BCA0-7A4A230E1000}" type="presParOf" srcId="{BDA7C613-6FB4-44CF-8DFF-7518CDF4608D}" destId="{D299A309-F4CC-4570-8539-2208EB854654}" srcOrd="0" destOrd="0" presId="urn:microsoft.com/office/officeart/2008/layout/LinedList"/>
    <dgm:cxn modelId="{A60DDC45-754B-43E1-B1AC-903CCEB0D7DD}" type="presParOf" srcId="{BDA7C613-6FB4-44CF-8DFF-7518CDF4608D}" destId="{B41F5898-6311-4578-ABDE-4713AB44E8A5}" srcOrd="1" destOrd="0" presId="urn:microsoft.com/office/officeart/2008/layout/LinedList"/>
    <dgm:cxn modelId="{AFD49119-696F-4B79-A5F4-3479E87A08B0}" type="presParOf" srcId="{B41F5898-6311-4578-ABDE-4713AB44E8A5}" destId="{8528A298-E117-4421-BAC8-30EC22C63633}" srcOrd="0" destOrd="0" presId="urn:microsoft.com/office/officeart/2008/layout/LinedList"/>
    <dgm:cxn modelId="{1CA80D51-A886-4343-B464-447F5B5F0E8D}" type="presParOf" srcId="{B41F5898-6311-4578-ABDE-4713AB44E8A5}" destId="{D79183CE-9071-43EC-B898-43096B833034}" srcOrd="1" destOrd="0" presId="urn:microsoft.com/office/officeart/2008/layout/LinedList"/>
    <dgm:cxn modelId="{0EDD27DC-5771-47CF-B6FD-FABFA68F251B}" type="presParOf" srcId="{D79183CE-9071-43EC-B898-43096B833034}" destId="{8BB2024E-886D-415C-A9FB-BBA50A0FD140}" srcOrd="0" destOrd="0" presId="urn:microsoft.com/office/officeart/2008/layout/LinedList"/>
    <dgm:cxn modelId="{5A10D4C5-89D7-4435-BAD0-E5ECD5C67350}" type="presParOf" srcId="{D79183CE-9071-43EC-B898-43096B833034}" destId="{6358D190-6A53-470E-B1D2-2FCFF3031027}" srcOrd="1" destOrd="0" presId="urn:microsoft.com/office/officeart/2008/layout/LinedList"/>
    <dgm:cxn modelId="{5EA4F340-54B0-4E45-975A-8892DFA04558}" type="presParOf" srcId="{6358D190-6A53-470E-B1D2-2FCFF3031027}" destId="{7529226F-CAEA-49E6-9E59-9AD0810093BE}" srcOrd="0" destOrd="0" presId="urn:microsoft.com/office/officeart/2008/layout/LinedList"/>
    <dgm:cxn modelId="{E597D68F-0260-4E8C-9C99-3C14DA1FE6E1}" type="presParOf" srcId="{6358D190-6A53-470E-B1D2-2FCFF3031027}" destId="{A6E134FA-A52D-40D3-B79F-7F315EC40EA2}" srcOrd="1" destOrd="0" presId="urn:microsoft.com/office/officeart/2008/layout/LinedList"/>
    <dgm:cxn modelId="{0D3A4EE3-D7D7-447B-A00D-149EE2445D13}" type="presParOf" srcId="{6358D190-6A53-470E-B1D2-2FCFF3031027}" destId="{58CC8289-CB01-4E94-85B5-F1AFA9EF1F0B}" srcOrd="2" destOrd="0" presId="urn:microsoft.com/office/officeart/2008/layout/LinedList"/>
    <dgm:cxn modelId="{01F28235-1A56-43E3-8FEA-11E7799DAC99}" type="presParOf" srcId="{D79183CE-9071-43EC-B898-43096B833034}" destId="{DF78976B-1890-453D-AC91-3CC12AFA7334}" srcOrd="2" destOrd="0" presId="urn:microsoft.com/office/officeart/2008/layout/LinedList"/>
    <dgm:cxn modelId="{D7ACBC0D-F5E6-40CD-A330-54C9960C57D4}" type="presParOf" srcId="{D79183CE-9071-43EC-B898-43096B833034}" destId="{C4C80A3D-7BCB-45DB-BFCA-6EE57780952E}" srcOrd="3" destOrd="0" presId="urn:microsoft.com/office/officeart/2008/layout/LinedList"/>
    <dgm:cxn modelId="{8CC5429B-480B-49BA-9372-938E769CB1BB}" type="presParOf" srcId="{D79183CE-9071-43EC-B898-43096B833034}" destId="{A0303E2F-D4B4-490E-AF90-0C9E822D2944}" srcOrd="4" destOrd="0" presId="urn:microsoft.com/office/officeart/2008/layout/LinedList"/>
    <dgm:cxn modelId="{B91AB3F1-C05C-4510-B782-B45941A7FAFB}" type="presParOf" srcId="{A0303E2F-D4B4-490E-AF90-0C9E822D2944}" destId="{CC6F3CFF-D156-470E-9402-BEF180D6A578}" srcOrd="0" destOrd="0" presId="urn:microsoft.com/office/officeart/2008/layout/LinedList"/>
    <dgm:cxn modelId="{E00DDAAF-1A27-4943-85F9-9B7AA60EE99B}" type="presParOf" srcId="{A0303E2F-D4B4-490E-AF90-0C9E822D2944}" destId="{BB30A8A1-BE6C-4BF5-8B3F-6EE757C16896}" srcOrd="1" destOrd="0" presId="urn:microsoft.com/office/officeart/2008/layout/LinedList"/>
    <dgm:cxn modelId="{1615B926-ECF3-4B12-86F6-C56FEB7878E2}" type="presParOf" srcId="{A0303E2F-D4B4-490E-AF90-0C9E822D2944}" destId="{B7268C07-6DF4-4641-98DA-7835460F9407}" srcOrd="2" destOrd="0" presId="urn:microsoft.com/office/officeart/2008/layout/LinedList"/>
    <dgm:cxn modelId="{EACC2A68-1431-4CC3-AA86-D988DDDD95B7}" type="presParOf" srcId="{D79183CE-9071-43EC-B898-43096B833034}" destId="{77ACBA54-5285-433E-AF5A-2F9F3B261E2C}" srcOrd="5" destOrd="0" presId="urn:microsoft.com/office/officeart/2008/layout/LinedList"/>
    <dgm:cxn modelId="{5F22BDA9-DC34-4A88-9743-3C6C6EA46602}" type="presParOf" srcId="{D79183CE-9071-43EC-B898-43096B833034}" destId="{B985D92B-6BB6-4B08-89E5-26DB2A354BA6}" srcOrd="6" destOrd="0" presId="urn:microsoft.com/office/officeart/2008/layout/LinedList"/>
    <dgm:cxn modelId="{0AC1C673-300A-4014-91B9-A524479F0E70}" type="presParOf" srcId="{D79183CE-9071-43EC-B898-43096B833034}" destId="{3F359AF4-3A73-414B-B255-CC61D385BE29}" srcOrd="7" destOrd="0" presId="urn:microsoft.com/office/officeart/2008/layout/LinedList"/>
    <dgm:cxn modelId="{6BE3BBCC-2667-4F47-A3E6-C7548AF9417C}" type="presParOf" srcId="{3F359AF4-3A73-414B-B255-CC61D385BE29}" destId="{AADD7D77-E659-4B6E-BF1C-511103A625E9}" srcOrd="0" destOrd="0" presId="urn:microsoft.com/office/officeart/2008/layout/LinedList"/>
    <dgm:cxn modelId="{7735FFB4-3B3D-4633-987F-F40CDCE2F46C}" type="presParOf" srcId="{3F359AF4-3A73-414B-B255-CC61D385BE29}" destId="{23496088-6AA2-40BD-BE7E-A0DB0DA0C17D}" srcOrd="1" destOrd="0" presId="urn:microsoft.com/office/officeart/2008/layout/LinedList"/>
    <dgm:cxn modelId="{C5B8925E-7132-414F-B907-C44DF8297E94}" type="presParOf" srcId="{3F359AF4-3A73-414B-B255-CC61D385BE29}" destId="{08C82337-1E5C-4792-9507-D8C5ECAE5B57}" srcOrd="2" destOrd="0" presId="urn:microsoft.com/office/officeart/2008/layout/LinedList"/>
    <dgm:cxn modelId="{0B2D8F68-4CCF-4C4D-9F93-635D9D6FDEA4}" type="presParOf" srcId="{D79183CE-9071-43EC-B898-43096B833034}" destId="{0094BFF7-5E1F-4898-A66B-8038861C9255}" srcOrd="8" destOrd="0" presId="urn:microsoft.com/office/officeart/2008/layout/LinedList"/>
    <dgm:cxn modelId="{8B1E369D-921C-4783-8727-164D9DB96B88}" type="presParOf" srcId="{D79183CE-9071-43EC-B898-43096B833034}" destId="{DF678FE7-A1CF-4F0C-AEE2-2F5272482FA3}" srcOrd="9"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EB5C5F-5378-4E1F-8680-9253B20E5B1A}" type="doc">
      <dgm:prSet loTypeId="urn:microsoft.com/office/officeart/2005/8/layout/vList3" loCatId="list" qsTypeId="urn:microsoft.com/office/officeart/2005/8/quickstyle/simple1" qsCatId="simple" csTypeId="urn:microsoft.com/office/officeart/2005/8/colors/accent1_2" csCatId="accent1" phldr="1"/>
      <dgm:spPr/>
    </dgm:pt>
    <dgm:pt modelId="{D93E3B22-B246-454A-88AB-CC4E0E45BEFF}">
      <dgm:prSet phldrT="[Text]"/>
      <dgm:spPr>
        <a:solidFill>
          <a:srgbClr val="8B8B8B"/>
        </a:solidFill>
      </dgm:spPr>
      <dgm:t>
        <a:bodyPr/>
        <a:lstStyle/>
        <a:p>
          <a:r>
            <a:rPr lang="en-US" dirty="0"/>
            <a:t>Cheryl Kelly (Moderator)</a:t>
          </a:r>
        </a:p>
      </dgm:t>
    </dgm:pt>
    <dgm:pt modelId="{6627E81D-20F3-4461-89E2-EC3D5FEEC7FE}" type="parTrans" cxnId="{1F627E4D-7ACC-4F53-B417-55BB0F6BB710}">
      <dgm:prSet/>
      <dgm:spPr/>
      <dgm:t>
        <a:bodyPr/>
        <a:lstStyle/>
        <a:p>
          <a:endParaRPr lang="en-US"/>
        </a:p>
      </dgm:t>
    </dgm:pt>
    <dgm:pt modelId="{66058C03-3948-4B16-AA02-98518E7A6994}" type="sibTrans" cxnId="{1F627E4D-7ACC-4F53-B417-55BB0F6BB710}">
      <dgm:prSet/>
      <dgm:spPr/>
      <dgm:t>
        <a:bodyPr/>
        <a:lstStyle/>
        <a:p>
          <a:endParaRPr lang="en-US"/>
        </a:p>
      </dgm:t>
    </dgm:pt>
    <dgm:pt modelId="{5A3F964B-E70E-4705-8188-F297D2A529E6}">
      <dgm:prSet phldrT="[Text]"/>
      <dgm:spPr>
        <a:solidFill>
          <a:srgbClr val="8B8B8B"/>
        </a:solidFill>
      </dgm:spPr>
      <dgm:t>
        <a:bodyPr/>
        <a:lstStyle/>
        <a:p>
          <a:r>
            <a:rPr lang="en-US" dirty="0"/>
            <a:t>Brad Harvey</a:t>
          </a:r>
        </a:p>
      </dgm:t>
    </dgm:pt>
    <dgm:pt modelId="{F607AB24-BA64-4304-A2E5-2ED444E0E6B3}" type="parTrans" cxnId="{3858B968-D823-447B-8120-8DA19696059A}">
      <dgm:prSet/>
      <dgm:spPr/>
      <dgm:t>
        <a:bodyPr/>
        <a:lstStyle/>
        <a:p>
          <a:endParaRPr lang="en-US"/>
        </a:p>
      </dgm:t>
    </dgm:pt>
    <dgm:pt modelId="{B163E163-1DFE-404F-8D4E-C9DF1D4A739D}" type="sibTrans" cxnId="{3858B968-D823-447B-8120-8DA19696059A}">
      <dgm:prSet/>
      <dgm:spPr/>
      <dgm:t>
        <a:bodyPr/>
        <a:lstStyle/>
        <a:p>
          <a:endParaRPr lang="en-US"/>
        </a:p>
      </dgm:t>
    </dgm:pt>
    <dgm:pt modelId="{FB3F4B28-A229-4BFD-97D9-BB2873C9C146}">
      <dgm:prSet phldrT="[Text]"/>
      <dgm:spPr>
        <a:solidFill>
          <a:srgbClr val="8B8B8B"/>
        </a:solidFill>
      </dgm:spPr>
      <dgm:t>
        <a:bodyPr/>
        <a:lstStyle/>
        <a:p>
          <a:r>
            <a:rPr lang="en-US" dirty="0"/>
            <a:t>Partner | Thompson Coburn</a:t>
          </a:r>
        </a:p>
      </dgm:t>
    </dgm:pt>
    <dgm:pt modelId="{1CE092BB-B326-4E60-B94B-D581B0A78486}" type="parTrans" cxnId="{AD47EB2B-DE08-4416-AB25-B075EED3F467}">
      <dgm:prSet/>
      <dgm:spPr/>
      <dgm:t>
        <a:bodyPr/>
        <a:lstStyle/>
        <a:p>
          <a:endParaRPr lang="en-US"/>
        </a:p>
      </dgm:t>
    </dgm:pt>
    <dgm:pt modelId="{F7A1E3A4-31F0-466E-925A-07ECA135E9D1}" type="sibTrans" cxnId="{AD47EB2B-DE08-4416-AB25-B075EED3F467}">
      <dgm:prSet/>
      <dgm:spPr/>
      <dgm:t>
        <a:bodyPr/>
        <a:lstStyle/>
        <a:p>
          <a:endParaRPr lang="en-US"/>
        </a:p>
      </dgm:t>
    </dgm:pt>
    <dgm:pt modelId="{41AA5375-05B8-471C-A3A8-6978F3B94DC7}">
      <dgm:prSet phldrT="[Text]"/>
      <dgm:spPr>
        <a:solidFill>
          <a:srgbClr val="8B8B8B"/>
        </a:solidFill>
      </dgm:spPr>
      <dgm:t>
        <a:bodyPr/>
        <a:lstStyle/>
        <a:p>
          <a:r>
            <a:rPr lang="en-US" b="0" i="0" dirty="0"/>
            <a:t>Cheryl is a fellow of the American College of Real Estate Attorneys and the American College of Mortgage Attorneys.</a:t>
          </a:r>
          <a:endParaRPr lang="en-US" dirty="0"/>
        </a:p>
      </dgm:t>
    </dgm:pt>
    <dgm:pt modelId="{EC469636-819E-4921-B403-455921CE2338}" type="parTrans" cxnId="{D17143A0-9B87-4F77-B0E8-7CF46B2381D4}">
      <dgm:prSet/>
      <dgm:spPr/>
      <dgm:t>
        <a:bodyPr/>
        <a:lstStyle/>
        <a:p>
          <a:endParaRPr lang="en-US"/>
        </a:p>
      </dgm:t>
    </dgm:pt>
    <dgm:pt modelId="{E98B8B27-2462-4F1A-AAD5-EF4299105FE3}" type="sibTrans" cxnId="{D17143A0-9B87-4F77-B0E8-7CF46B2381D4}">
      <dgm:prSet/>
      <dgm:spPr/>
      <dgm:t>
        <a:bodyPr/>
        <a:lstStyle/>
        <a:p>
          <a:endParaRPr lang="en-US"/>
        </a:p>
      </dgm:t>
    </dgm:pt>
    <dgm:pt modelId="{9060BB19-FAF1-47C4-A470-17C558878274}">
      <dgm:prSet phldrT="[Text]"/>
      <dgm:spPr>
        <a:solidFill>
          <a:srgbClr val="8B8B8B"/>
        </a:solidFill>
      </dgm:spPr>
      <dgm:t>
        <a:bodyPr/>
        <a:lstStyle/>
        <a:p>
          <a:r>
            <a:rPr lang="en-US" b="0" i="0" dirty="0"/>
            <a:t>Cheryl has been included in The Best Lawyers in America® (Bankruptcy and Creditor Debtor Rights/Insolvency and Reorganization Law and Real Estate Law) from 2012-2023 (by BL Rankings)</a:t>
          </a:r>
          <a:endParaRPr lang="en-US" dirty="0"/>
        </a:p>
      </dgm:t>
    </dgm:pt>
    <dgm:pt modelId="{CA0439C8-6CE3-4E11-801D-7DA8019B128D}" type="parTrans" cxnId="{B8CE8CBF-FD5D-4D24-B350-2C5F433F3237}">
      <dgm:prSet/>
      <dgm:spPr/>
      <dgm:t>
        <a:bodyPr/>
        <a:lstStyle/>
        <a:p>
          <a:endParaRPr lang="en-US"/>
        </a:p>
      </dgm:t>
    </dgm:pt>
    <dgm:pt modelId="{B1A68E66-F8CC-41B2-ABA7-6381B659D0D7}" type="sibTrans" cxnId="{B8CE8CBF-FD5D-4D24-B350-2C5F433F3237}">
      <dgm:prSet/>
      <dgm:spPr/>
      <dgm:t>
        <a:bodyPr/>
        <a:lstStyle/>
        <a:p>
          <a:endParaRPr lang="en-US"/>
        </a:p>
      </dgm:t>
    </dgm:pt>
    <dgm:pt modelId="{9EA4875E-8A62-423F-8959-806E94D24FE1}">
      <dgm:prSet phldrT="[Text]"/>
      <dgm:spPr>
        <a:solidFill>
          <a:srgbClr val="8B8B8B"/>
        </a:solidFill>
      </dgm:spPr>
      <dgm:t>
        <a:bodyPr/>
        <a:lstStyle/>
        <a:p>
          <a:r>
            <a:rPr lang="en-US" b="0" i="0" dirty="0"/>
            <a:t>She has been listed in Missouri &amp; Kansas Super Lawyers (by Thomson Reuters) from 2005-2022 and was listed as a Missouri &amp; Kansas Super Lawyers "Top 50 Woman Attorney" in 2009-2012 and 2017 (by Thomson Reuters)</a:t>
          </a:r>
          <a:endParaRPr lang="en-US" dirty="0"/>
        </a:p>
        <a:p>
          <a:endParaRPr lang="en-US" dirty="0"/>
        </a:p>
      </dgm:t>
    </dgm:pt>
    <dgm:pt modelId="{11DE3794-88B1-4585-81C0-D1D750E8DF91}" type="parTrans" cxnId="{ACE5AADA-8140-4769-9A66-B307A95A5D10}">
      <dgm:prSet/>
      <dgm:spPr/>
      <dgm:t>
        <a:bodyPr/>
        <a:lstStyle/>
        <a:p>
          <a:endParaRPr lang="en-US"/>
        </a:p>
      </dgm:t>
    </dgm:pt>
    <dgm:pt modelId="{5F75CFBB-441A-490C-BE67-14112F32B805}" type="sibTrans" cxnId="{ACE5AADA-8140-4769-9A66-B307A95A5D10}">
      <dgm:prSet/>
      <dgm:spPr/>
      <dgm:t>
        <a:bodyPr/>
        <a:lstStyle/>
        <a:p>
          <a:endParaRPr lang="en-US"/>
        </a:p>
      </dgm:t>
    </dgm:pt>
    <dgm:pt modelId="{1598B2E7-0F58-42F7-A16B-15638AFEC747}">
      <dgm:prSet phldrT="[Text]"/>
      <dgm:spPr>
        <a:solidFill>
          <a:srgbClr val="8B8B8B"/>
        </a:solidFill>
      </dgm:spPr>
      <dgm:t>
        <a:bodyPr/>
        <a:lstStyle/>
        <a:p>
          <a:r>
            <a:rPr lang="en-US" dirty="0"/>
            <a:t>Sr. VP Resolution Management | Enterprise Bank &amp; Trust</a:t>
          </a:r>
        </a:p>
      </dgm:t>
    </dgm:pt>
    <dgm:pt modelId="{FD2CDA0D-6805-404E-9C40-29D65433B270}" type="parTrans" cxnId="{56F4E72C-944F-4349-B2FD-031E8459FA68}">
      <dgm:prSet/>
      <dgm:spPr/>
      <dgm:t>
        <a:bodyPr/>
        <a:lstStyle/>
        <a:p>
          <a:endParaRPr lang="en-US"/>
        </a:p>
      </dgm:t>
    </dgm:pt>
    <dgm:pt modelId="{CEF9EAC4-1B0B-47A0-B89A-9BAB024DF9DE}" type="sibTrans" cxnId="{56F4E72C-944F-4349-B2FD-031E8459FA68}">
      <dgm:prSet/>
      <dgm:spPr/>
      <dgm:t>
        <a:bodyPr/>
        <a:lstStyle/>
        <a:p>
          <a:endParaRPr lang="en-US"/>
        </a:p>
      </dgm:t>
    </dgm:pt>
    <dgm:pt modelId="{EC429F90-D961-40E6-B830-F279F585545C}">
      <dgm:prSet phldrT="[Text]"/>
      <dgm:spPr>
        <a:solidFill>
          <a:srgbClr val="8B8B8B"/>
        </a:solidFill>
      </dgm:spPr>
      <dgm:t>
        <a:bodyPr/>
        <a:lstStyle/>
        <a:p>
          <a:r>
            <a:rPr lang="en-US" b="0" i="0" dirty="0"/>
            <a:t>Accomplished Problem Asset Director with significant Litigation, Bankruptcy, Workout, Restructure, and </a:t>
          </a:r>
          <a:r>
            <a:rPr lang="en-US" b="0" i="0" dirty="0" err="1"/>
            <a:t>Recevership</a:t>
          </a:r>
          <a:r>
            <a:rPr lang="en-US" b="0" i="0" dirty="0"/>
            <a:t> Experience, as well as extensive OREO Liquidation &amp; Management Experience</a:t>
          </a:r>
          <a:endParaRPr lang="en-US" dirty="0"/>
        </a:p>
      </dgm:t>
    </dgm:pt>
    <dgm:pt modelId="{40C41CC3-9417-4B27-B646-C13960DEB8D1}" type="parTrans" cxnId="{AEFFD629-0B5B-4944-AB12-9918A5D92B29}">
      <dgm:prSet/>
      <dgm:spPr/>
      <dgm:t>
        <a:bodyPr/>
        <a:lstStyle/>
        <a:p>
          <a:endParaRPr lang="en-US"/>
        </a:p>
      </dgm:t>
    </dgm:pt>
    <dgm:pt modelId="{7C387C0B-F145-43F6-90EA-D18829F7A34F}" type="sibTrans" cxnId="{AEFFD629-0B5B-4944-AB12-9918A5D92B29}">
      <dgm:prSet/>
      <dgm:spPr/>
      <dgm:t>
        <a:bodyPr/>
        <a:lstStyle/>
        <a:p>
          <a:endParaRPr lang="en-US"/>
        </a:p>
      </dgm:t>
    </dgm:pt>
    <dgm:pt modelId="{34F0DE87-0335-460E-9269-4BF1D457B81A}">
      <dgm:prSet phldrT="[Text]"/>
      <dgm:spPr>
        <a:solidFill>
          <a:srgbClr val="8B8B8B"/>
        </a:solidFill>
      </dgm:spPr>
      <dgm:t>
        <a:bodyPr/>
        <a:lstStyle/>
        <a:p>
          <a:r>
            <a:rPr lang="en-US" b="0" i="0" dirty="0"/>
            <a:t>Manage Special Assets Group in the Kansas City, St. Louis, New Mexico, Phoenix, and Southern California areas.</a:t>
          </a:r>
          <a:endParaRPr lang="en-US" dirty="0"/>
        </a:p>
      </dgm:t>
    </dgm:pt>
    <dgm:pt modelId="{3EF438EE-37D5-4AAD-A394-4897230ECB6A}" type="parTrans" cxnId="{ABD16635-3203-4F58-BEF2-13856A4F637A}">
      <dgm:prSet/>
      <dgm:spPr/>
      <dgm:t>
        <a:bodyPr/>
        <a:lstStyle/>
        <a:p>
          <a:endParaRPr lang="en-US"/>
        </a:p>
      </dgm:t>
    </dgm:pt>
    <dgm:pt modelId="{A93D050C-60E6-4FF1-830A-1A8D57F3FEC1}" type="sibTrans" cxnId="{ABD16635-3203-4F58-BEF2-13856A4F637A}">
      <dgm:prSet/>
      <dgm:spPr/>
      <dgm:t>
        <a:bodyPr/>
        <a:lstStyle/>
        <a:p>
          <a:endParaRPr lang="en-US"/>
        </a:p>
      </dgm:t>
    </dgm:pt>
    <dgm:pt modelId="{63321682-0969-42CD-9088-E85AF8B642D1}">
      <dgm:prSet phldrT="[Text]"/>
      <dgm:spPr>
        <a:solidFill>
          <a:srgbClr val="8B8B8B"/>
        </a:solidFill>
      </dgm:spPr>
      <dgm:t>
        <a:bodyPr/>
        <a:lstStyle/>
        <a:p>
          <a:r>
            <a:rPr lang="en-US" b="0" i="0" dirty="0"/>
            <a:t>Experienced in all aspects of Commercial Real Estate including Multi-Family, Office, Warehouse, Retail, Development, Residential Development, Owner Occupied properties, and Agricultural Operations. Significant C &amp; I experience as well.</a:t>
          </a:r>
          <a:endParaRPr lang="en-US" dirty="0"/>
        </a:p>
      </dgm:t>
    </dgm:pt>
    <dgm:pt modelId="{39CFE84B-713A-40A4-8DFD-2B8751DE614B}" type="parTrans" cxnId="{50BB2F92-A5AE-462C-B4F3-39D51087C535}">
      <dgm:prSet/>
      <dgm:spPr/>
      <dgm:t>
        <a:bodyPr/>
        <a:lstStyle/>
        <a:p>
          <a:endParaRPr lang="en-US"/>
        </a:p>
      </dgm:t>
    </dgm:pt>
    <dgm:pt modelId="{BD5E4835-668E-4CA8-A632-A48F4AD25834}" type="sibTrans" cxnId="{50BB2F92-A5AE-462C-B4F3-39D51087C535}">
      <dgm:prSet/>
      <dgm:spPr/>
      <dgm:t>
        <a:bodyPr/>
        <a:lstStyle/>
        <a:p>
          <a:endParaRPr lang="en-US"/>
        </a:p>
      </dgm:t>
    </dgm:pt>
    <dgm:pt modelId="{B1C7A1A4-DD81-4936-8E05-707A692FFDA7}" type="pres">
      <dgm:prSet presAssocID="{F8EB5C5F-5378-4E1F-8680-9253B20E5B1A}" presName="linearFlow" presStyleCnt="0">
        <dgm:presLayoutVars>
          <dgm:dir/>
          <dgm:resizeHandles val="exact"/>
        </dgm:presLayoutVars>
      </dgm:prSet>
      <dgm:spPr/>
    </dgm:pt>
    <dgm:pt modelId="{F2BDABF3-D89C-4A2E-8448-17AEA00C06BB}" type="pres">
      <dgm:prSet presAssocID="{D93E3B22-B246-454A-88AB-CC4E0E45BEFF}" presName="composite" presStyleCnt="0"/>
      <dgm:spPr/>
    </dgm:pt>
    <dgm:pt modelId="{C96A1188-D783-405F-8C99-1A021AC746E4}" type="pres">
      <dgm:prSet presAssocID="{D93E3B22-B246-454A-88AB-CC4E0E45BEFF}" presName="imgShp" presStyleLbl="fgImgPlace1" presStyleIdx="0" presStyleCnt="2"/>
      <dgm:spPr>
        <a:blipFill>
          <a:blip xmlns:r="http://schemas.openxmlformats.org/officeDocument/2006/relationships" r:embed="rId1"/>
          <a:srcRect/>
          <a:stretch>
            <a:fillRect t="-17000" b="-17000"/>
          </a:stretch>
        </a:blipFill>
      </dgm:spPr>
    </dgm:pt>
    <dgm:pt modelId="{DFFB2DD1-2379-41F6-A876-B557770CD79C}" type="pres">
      <dgm:prSet presAssocID="{D93E3B22-B246-454A-88AB-CC4E0E45BEFF}" presName="txShp" presStyleLbl="node1" presStyleIdx="0" presStyleCnt="2">
        <dgm:presLayoutVars>
          <dgm:bulletEnabled val="1"/>
        </dgm:presLayoutVars>
      </dgm:prSet>
      <dgm:spPr/>
    </dgm:pt>
    <dgm:pt modelId="{EA72A3B3-F4C3-49AC-B5D1-D26C1099C66B}" type="pres">
      <dgm:prSet presAssocID="{66058C03-3948-4B16-AA02-98518E7A6994}" presName="spacing" presStyleCnt="0"/>
      <dgm:spPr/>
    </dgm:pt>
    <dgm:pt modelId="{51EB7968-ED3D-42F9-9DAA-174DB393A932}" type="pres">
      <dgm:prSet presAssocID="{5A3F964B-E70E-4705-8188-F297D2A529E6}" presName="composite" presStyleCnt="0"/>
      <dgm:spPr/>
    </dgm:pt>
    <dgm:pt modelId="{D70C035A-1389-4823-ADB7-47EADFDBADCA}" type="pres">
      <dgm:prSet presAssocID="{5A3F964B-E70E-4705-8188-F297D2A529E6}" presName="imgShp" presStyleLbl="fgImgPlace1" presStyleIdx="1" presStyleCnt="2"/>
      <dgm:spPr>
        <a:blipFill>
          <a:blip xmlns:r="http://schemas.openxmlformats.org/officeDocument/2006/relationships" r:embed="rId2"/>
          <a:srcRect/>
          <a:stretch>
            <a:fillRect/>
          </a:stretch>
        </a:blipFill>
      </dgm:spPr>
    </dgm:pt>
    <dgm:pt modelId="{6A51A533-E792-4B86-85A8-B1D9BE83377B}" type="pres">
      <dgm:prSet presAssocID="{5A3F964B-E70E-4705-8188-F297D2A529E6}" presName="txShp" presStyleLbl="node1" presStyleIdx="1" presStyleCnt="2">
        <dgm:presLayoutVars>
          <dgm:bulletEnabled val="1"/>
        </dgm:presLayoutVars>
      </dgm:prSet>
      <dgm:spPr/>
    </dgm:pt>
  </dgm:ptLst>
  <dgm:cxnLst>
    <dgm:cxn modelId="{AEFFD629-0B5B-4944-AB12-9918A5D92B29}" srcId="{5A3F964B-E70E-4705-8188-F297D2A529E6}" destId="{EC429F90-D961-40E6-B830-F279F585545C}" srcOrd="2" destOrd="0" parTransId="{40C41CC3-9417-4B27-B646-C13960DEB8D1}" sibTransId="{7C387C0B-F145-43F6-90EA-D18829F7A34F}"/>
    <dgm:cxn modelId="{AD47EB2B-DE08-4416-AB25-B075EED3F467}" srcId="{D93E3B22-B246-454A-88AB-CC4E0E45BEFF}" destId="{FB3F4B28-A229-4BFD-97D9-BB2873C9C146}" srcOrd="0" destOrd="0" parTransId="{1CE092BB-B326-4E60-B94B-D581B0A78486}" sibTransId="{F7A1E3A4-31F0-466E-925A-07ECA135E9D1}"/>
    <dgm:cxn modelId="{56F4E72C-944F-4349-B2FD-031E8459FA68}" srcId="{5A3F964B-E70E-4705-8188-F297D2A529E6}" destId="{1598B2E7-0F58-42F7-A16B-15638AFEC747}" srcOrd="0" destOrd="0" parTransId="{FD2CDA0D-6805-404E-9C40-29D65433B270}" sibTransId="{CEF9EAC4-1B0B-47A0-B89A-9BAB024DF9DE}"/>
    <dgm:cxn modelId="{56AD8734-D8AB-4F06-AAEA-E166F9B03682}" type="presOf" srcId="{9EA4875E-8A62-423F-8959-806E94D24FE1}" destId="{DFFB2DD1-2379-41F6-A876-B557770CD79C}" srcOrd="0" destOrd="4" presId="urn:microsoft.com/office/officeart/2005/8/layout/vList3"/>
    <dgm:cxn modelId="{ABD16635-3203-4F58-BEF2-13856A4F637A}" srcId="{5A3F964B-E70E-4705-8188-F297D2A529E6}" destId="{34F0DE87-0335-460E-9269-4BF1D457B81A}" srcOrd="1" destOrd="0" parTransId="{3EF438EE-37D5-4AAD-A394-4897230ECB6A}" sibTransId="{A93D050C-60E6-4FF1-830A-1A8D57F3FEC1}"/>
    <dgm:cxn modelId="{2299553D-118E-40C4-88A2-96CB7E99FF50}" type="presOf" srcId="{FB3F4B28-A229-4BFD-97D9-BB2873C9C146}" destId="{DFFB2DD1-2379-41F6-A876-B557770CD79C}" srcOrd="0" destOrd="1" presId="urn:microsoft.com/office/officeart/2005/8/layout/vList3"/>
    <dgm:cxn modelId="{3858B968-D823-447B-8120-8DA19696059A}" srcId="{F8EB5C5F-5378-4E1F-8680-9253B20E5B1A}" destId="{5A3F964B-E70E-4705-8188-F297D2A529E6}" srcOrd="1" destOrd="0" parTransId="{F607AB24-BA64-4304-A2E5-2ED444E0E6B3}" sibTransId="{B163E163-1DFE-404F-8D4E-C9DF1D4A739D}"/>
    <dgm:cxn modelId="{1F627E4D-7ACC-4F53-B417-55BB0F6BB710}" srcId="{F8EB5C5F-5378-4E1F-8680-9253B20E5B1A}" destId="{D93E3B22-B246-454A-88AB-CC4E0E45BEFF}" srcOrd="0" destOrd="0" parTransId="{6627E81D-20F3-4461-89E2-EC3D5FEEC7FE}" sibTransId="{66058C03-3948-4B16-AA02-98518E7A6994}"/>
    <dgm:cxn modelId="{50BB2F92-A5AE-462C-B4F3-39D51087C535}" srcId="{5A3F964B-E70E-4705-8188-F297D2A529E6}" destId="{63321682-0969-42CD-9088-E85AF8B642D1}" srcOrd="3" destOrd="0" parTransId="{39CFE84B-713A-40A4-8DFD-2B8751DE614B}" sibTransId="{BD5E4835-668E-4CA8-A632-A48F4AD25834}"/>
    <dgm:cxn modelId="{35208797-740F-4974-A160-F22D8DA076E2}" type="presOf" srcId="{EC429F90-D961-40E6-B830-F279F585545C}" destId="{6A51A533-E792-4B86-85A8-B1D9BE83377B}" srcOrd="0" destOrd="3" presId="urn:microsoft.com/office/officeart/2005/8/layout/vList3"/>
    <dgm:cxn modelId="{B8E3C597-3407-4C2B-BA14-A6B6230F40B5}" type="presOf" srcId="{1598B2E7-0F58-42F7-A16B-15638AFEC747}" destId="{6A51A533-E792-4B86-85A8-B1D9BE83377B}" srcOrd="0" destOrd="1" presId="urn:microsoft.com/office/officeart/2005/8/layout/vList3"/>
    <dgm:cxn modelId="{D17143A0-9B87-4F77-B0E8-7CF46B2381D4}" srcId="{D93E3B22-B246-454A-88AB-CC4E0E45BEFF}" destId="{41AA5375-05B8-471C-A3A8-6978F3B94DC7}" srcOrd="1" destOrd="0" parTransId="{EC469636-819E-4921-B403-455921CE2338}" sibTransId="{E98B8B27-2462-4F1A-AAD5-EF4299105FE3}"/>
    <dgm:cxn modelId="{ED206AA6-70B1-4AFB-9121-2694A1E87D67}" type="presOf" srcId="{34F0DE87-0335-460E-9269-4BF1D457B81A}" destId="{6A51A533-E792-4B86-85A8-B1D9BE83377B}" srcOrd="0" destOrd="2" presId="urn:microsoft.com/office/officeart/2005/8/layout/vList3"/>
    <dgm:cxn modelId="{FA2E80B8-FD72-4038-91A8-9F7873C6EA3B}" type="presOf" srcId="{9060BB19-FAF1-47C4-A470-17C558878274}" destId="{DFFB2DD1-2379-41F6-A876-B557770CD79C}" srcOrd="0" destOrd="3" presId="urn:microsoft.com/office/officeart/2005/8/layout/vList3"/>
    <dgm:cxn modelId="{B8CE8CBF-FD5D-4D24-B350-2C5F433F3237}" srcId="{D93E3B22-B246-454A-88AB-CC4E0E45BEFF}" destId="{9060BB19-FAF1-47C4-A470-17C558878274}" srcOrd="2" destOrd="0" parTransId="{CA0439C8-6CE3-4E11-801D-7DA8019B128D}" sibTransId="{B1A68E66-F8CC-41B2-ABA7-6381B659D0D7}"/>
    <dgm:cxn modelId="{815A1DC4-BB9A-413F-958F-B5464DF4530E}" type="presOf" srcId="{F8EB5C5F-5378-4E1F-8680-9253B20E5B1A}" destId="{B1C7A1A4-DD81-4936-8E05-707A692FFDA7}" srcOrd="0" destOrd="0" presId="urn:microsoft.com/office/officeart/2005/8/layout/vList3"/>
    <dgm:cxn modelId="{51BBF3D3-5898-45D6-93F3-898F987FC2DB}" type="presOf" srcId="{63321682-0969-42CD-9088-E85AF8B642D1}" destId="{6A51A533-E792-4B86-85A8-B1D9BE83377B}" srcOrd="0" destOrd="4" presId="urn:microsoft.com/office/officeart/2005/8/layout/vList3"/>
    <dgm:cxn modelId="{33F479DA-8316-41BA-B2F8-670F1CEDC408}" type="presOf" srcId="{D93E3B22-B246-454A-88AB-CC4E0E45BEFF}" destId="{DFFB2DD1-2379-41F6-A876-B557770CD79C}" srcOrd="0" destOrd="0" presId="urn:microsoft.com/office/officeart/2005/8/layout/vList3"/>
    <dgm:cxn modelId="{ACE5AADA-8140-4769-9A66-B307A95A5D10}" srcId="{D93E3B22-B246-454A-88AB-CC4E0E45BEFF}" destId="{9EA4875E-8A62-423F-8959-806E94D24FE1}" srcOrd="3" destOrd="0" parTransId="{11DE3794-88B1-4585-81C0-D1D750E8DF91}" sibTransId="{5F75CFBB-441A-490C-BE67-14112F32B805}"/>
    <dgm:cxn modelId="{6EDEA8E0-9DA4-45EB-8EA9-072357775DDB}" type="presOf" srcId="{41AA5375-05B8-471C-A3A8-6978F3B94DC7}" destId="{DFFB2DD1-2379-41F6-A876-B557770CD79C}" srcOrd="0" destOrd="2" presId="urn:microsoft.com/office/officeart/2005/8/layout/vList3"/>
    <dgm:cxn modelId="{CDC47DE1-40B6-4E51-A027-C29B8CC1253F}" type="presOf" srcId="{5A3F964B-E70E-4705-8188-F297D2A529E6}" destId="{6A51A533-E792-4B86-85A8-B1D9BE83377B}" srcOrd="0" destOrd="0" presId="urn:microsoft.com/office/officeart/2005/8/layout/vList3"/>
    <dgm:cxn modelId="{98D6863A-FA20-44E2-A34D-2689886D404E}" type="presParOf" srcId="{B1C7A1A4-DD81-4936-8E05-707A692FFDA7}" destId="{F2BDABF3-D89C-4A2E-8448-17AEA00C06BB}" srcOrd="0" destOrd="0" presId="urn:microsoft.com/office/officeart/2005/8/layout/vList3"/>
    <dgm:cxn modelId="{78FFCB46-2D04-4B83-9EF0-A838C4C35755}" type="presParOf" srcId="{F2BDABF3-D89C-4A2E-8448-17AEA00C06BB}" destId="{C96A1188-D783-405F-8C99-1A021AC746E4}" srcOrd="0" destOrd="0" presId="urn:microsoft.com/office/officeart/2005/8/layout/vList3"/>
    <dgm:cxn modelId="{3BFEFBBF-70EA-4BD1-B52E-A2D67B6D65A3}" type="presParOf" srcId="{F2BDABF3-D89C-4A2E-8448-17AEA00C06BB}" destId="{DFFB2DD1-2379-41F6-A876-B557770CD79C}" srcOrd="1" destOrd="0" presId="urn:microsoft.com/office/officeart/2005/8/layout/vList3"/>
    <dgm:cxn modelId="{F8A7DD25-AE7F-4AE8-BC63-D970E3D69AEF}" type="presParOf" srcId="{B1C7A1A4-DD81-4936-8E05-707A692FFDA7}" destId="{EA72A3B3-F4C3-49AC-B5D1-D26C1099C66B}" srcOrd="1" destOrd="0" presId="urn:microsoft.com/office/officeart/2005/8/layout/vList3"/>
    <dgm:cxn modelId="{EBF479F5-2E19-49D0-93AE-E15687E7E26B}" type="presParOf" srcId="{B1C7A1A4-DD81-4936-8E05-707A692FFDA7}" destId="{51EB7968-ED3D-42F9-9DAA-174DB393A932}" srcOrd="2" destOrd="0" presId="urn:microsoft.com/office/officeart/2005/8/layout/vList3"/>
    <dgm:cxn modelId="{88D0E62A-102D-4D48-B00D-199DC0A8081A}" type="presParOf" srcId="{51EB7968-ED3D-42F9-9DAA-174DB393A932}" destId="{D70C035A-1389-4823-ADB7-47EADFDBADCA}" srcOrd="0" destOrd="0" presId="urn:microsoft.com/office/officeart/2005/8/layout/vList3"/>
    <dgm:cxn modelId="{9F026CB3-42CA-4E3B-89BB-BA83D6330C37}" type="presParOf" srcId="{51EB7968-ED3D-42F9-9DAA-174DB393A932}" destId="{6A51A533-E792-4B86-85A8-B1D9BE83377B}"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EB5C5F-5378-4E1F-8680-9253B20E5B1A}" type="doc">
      <dgm:prSet loTypeId="urn:microsoft.com/office/officeart/2005/8/layout/vList3" loCatId="list" qsTypeId="urn:microsoft.com/office/officeart/2005/8/quickstyle/simple1" qsCatId="simple" csTypeId="urn:microsoft.com/office/officeart/2005/8/colors/accent1_2" csCatId="accent1" phldr="1"/>
      <dgm:spPr/>
    </dgm:pt>
    <dgm:pt modelId="{D93E3B22-B246-454A-88AB-CC4E0E45BEFF}">
      <dgm:prSet phldrT="[Text]"/>
      <dgm:spPr>
        <a:solidFill>
          <a:srgbClr val="8B8B8B"/>
        </a:solidFill>
      </dgm:spPr>
      <dgm:t>
        <a:bodyPr/>
        <a:lstStyle/>
        <a:p>
          <a:pPr>
            <a:buNone/>
          </a:pPr>
          <a:r>
            <a:rPr lang="en-US" dirty="0"/>
            <a:t>Sam </a:t>
          </a:r>
          <a:r>
            <a:rPr lang="en-US" dirty="0" err="1"/>
            <a:t>Sigelman</a:t>
          </a:r>
          <a:endParaRPr lang="en-US" dirty="0"/>
        </a:p>
      </dgm:t>
    </dgm:pt>
    <dgm:pt modelId="{6627E81D-20F3-4461-89E2-EC3D5FEEC7FE}" type="parTrans" cxnId="{1F627E4D-7ACC-4F53-B417-55BB0F6BB710}">
      <dgm:prSet/>
      <dgm:spPr/>
      <dgm:t>
        <a:bodyPr/>
        <a:lstStyle/>
        <a:p>
          <a:endParaRPr lang="en-US"/>
        </a:p>
      </dgm:t>
    </dgm:pt>
    <dgm:pt modelId="{66058C03-3948-4B16-AA02-98518E7A6994}" type="sibTrans" cxnId="{1F627E4D-7ACC-4F53-B417-55BB0F6BB710}">
      <dgm:prSet/>
      <dgm:spPr/>
      <dgm:t>
        <a:bodyPr/>
        <a:lstStyle/>
        <a:p>
          <a:endParaRPr lang="en-US"/>
        </a:p>
      </dgm:t>
    </dgm:pt>
    <dgm:pt modelId="{5A3F964B-E70E-4705-8188-F297D2A529E6}">
      <dgm:prSet phldrT="[Text]"/>
      <dgm:spPr>
        <a:solidFill>
          <a:srgbClr val="8B8B8B"/>
        </a:solidFill>
      </dgm:spPr>
      <dgm:t>
        <a:bodyPr/>
        <a:lstStyle/>
        <a:p>
          <a:r>
            <a:rPr lang="en-US" dirty="0"/>
            <a:t>Andrew </a:t>
          </a:r>
          <a:r>
            <a:rPr lang="en-US" dirty="0" err="1"/>
            <a:t>Steil</a:t>
          </a:r>
          <a:endParaRPr lang="en-US" dirty="0"/>
        </a:p>
      </dgm:t>
    </dgm:pt>
    <dgm:pt modelId="{F607AB24-BA64-4304-A2E5-2ED444E0E6B3}" type="parTrans" cxnId="{3858B968-D823-447B-8120-8DA19696059A}">
      <dgm:prSet/>
      <dgm:spPr/>
      <dgm:t>
        <a:bodyPr/>
        <a:lstStyle/>
        <a:p>
          <a:endParaRPr lang="en-US"/>
        </a:p>
      </dgm:t>
    </dgm:pt>
    <dgm:pt modelId="{B163E163-1DFE-404F-8D4E-C9DF1D4A739D}" type="sibTrans" cxnId="{3858B968-D823-447B-8120-8DA19696059A}">
      <dgm:prSet/>
      <dgm:spPr/>
      <dgm:t>
        <a:bodyPr/>
        <a:lstStyle/>
        <a:p>
          <a:endParaRPr lang="en-US"/>
        </a:p>
      </dgm:t>
    </dgm:pt>
    <dgm:pt modelId="{FB3F4B28-A229-4BFD-97D9-BB2873C9C146}">
      <dgm:prSet phldrT="[Text]"/>
      <dgm:spPr>
        <a:solidFill>
          <a:srgbClr val="8B8B8B"/>
        </a:solidFill>
      </dgm:spPr>
      <dgm:t>
        <a:bodyPr/>
        <a:lstStyle/>
        <a:p>
          <a:r>
            <a:rPr lang="en-US" dirty="0"/>
            <a:t>Director &amp; General Counsel | Lighthouse Management Group</a:t>
          </a:r>
        </a:p>
      </dgm:t>
    </dgm:pt>
    <dgm:pt modelId="{1CE092BB-B326-4E60-B94B-D581B0A78486}" type="parTrans" cxnId="{AD47EB2B-DE08-4416-AB25-B075EED3F467}">
      <dgm:prSet/>
      <dgm:spPr/>
      <dgm:t>
        <a:bodyPr/>
        <a:lstStyle/>
        <a:p>
          <a:endParaRPr lang="en-US"/>
        </a:p>
      </dgm:t>
    </dgm:pt>
    <dgm:pt modelId="{F7A1E3A4-31F0-466E-925A-07ECA135E9D1}" type="sibTrans" cxnId="{AD47EB2B-DE08-4416-AB25-B075EED3F467}">
      <dgm:prSet/>
      <dgm:spPr/>
      <dgm:t>
        <a:bodyPr/>
        <a:lstStyle/>
        <a:p>
          <a:endParaRPr lang="en-US"/>
        </a:p>
      </dgm:t>
    </dgm:pt>
    <dgm:pt modelId="{41AA5375-05B8-471C-A3A8-6978F3B94DC7}">
      <dgm:prSet phldrT="[Text]"/>
      <dgm:spPr>
        <a:solidFill>
          <a:srgbClr val="8B8B8B"/>
        </a:solidFill>
      </dgm:spPr>
      <dgm:t>
        <a:bodyPr/>
        <a:lstStyle/>
        <a:p>
          <a:r>
            <a:rPr lang="en-US" b="0" i="0"/>
            <a:t>Was one of the members of the drafting to committee that drafted the Minnesota receivership statute that became law in 2012;</a:t>
          </a:r>
          <a:endParaRPr lang="en-US" dirty="0"/>
        </a:p>
      </dgm:t>
    </dgm:pt>
    <dgm:pt modelId="{EC469636-819E-4921-B403-455921CE2338}" type="parTrans" cxnId="{D17143A0-9B87-4F77-B0E8-7CF46B2381D4}">
      <dgm:prSet/>
      <dgm:spPr/>
      <dgm:t>
        <a:bodyPr/>
        <a:lstStyle/>
        <a:p>
          <a:endParaRPr lang="en-US"/>
        </a:p>
      </dgm:t>
    </dgm:pt>
    <dgm:pt modelId="{E98B8B27-2462-4F1A-AAD5-EF4299105FE3}" type="sibTrans" cxnId="{D17143A0-9B87-4F77-B0E8-7CF46B2381D4}">
      <dgm:prSet/>
      <dgm:spPr/>
      <dgm:t>
        <a:bodyPr/>
        <a:lstStyle/>
        <a:p>
          <a:endParaRPr lang="en-US"/>
        </a:p>
      </dgm:t>
    </dgm:pt>
    <dgm:pt modelId="{9EA4875E-8A62-423F-8959-806E94D24FE1}">
      <dgm:prSet phldrT="[Text]"/>
      <dgm:spPr>
        <a:solidFill>
          <a:srgbClr val="8B8B8B"/>
        </a:solidFill>
      </dgm:spPr>
      <dgm:t>
        <a:bodyPr/>
        <a:lstStyle/>
        <a:p>
          <a:endParaRPr lang="en-US" dirty="0"/>
        </a:p>
      </dgm:t>
    </dgm:pt>
    <dgm:pt modelId="{11DE3794-88B1-4585-81C0-D1D750E8DF91}" type="parTrans" cxnId="{ACE5AADA-8140-4769-9A66-B307A95A5D10}">
      <dgm:prSet/>
      <dgm:spPr/>
      <dgm:t>
        <a:bodyPr/>
        <a:lstStyle/>
        <a:p>
          <a:endParaRPr lang="en-US"/>
        </a:p>
      </dgm:t>
    </dgm:pt>
    <dgm:pt modelId="{5F75CFBB-441A-490C-BE67-14112F32B805}" type="sibTrans" cxnId="{ACE5AADA-8140-4769-9A66-B307A95A5D10}">
      <dgm:prSet/>
      <dgm:spPr/>
      <dgm:t>
        <a:bodyPr/>
        <a:lstStyle/>
        <a:p>
          <a:endParaRPr lang="en-US"/>
        </a:p>
      </dgm:t>
    </dgm:pt>
    <dgm:pt modelId="{1598B2E7-0F58-42F7-A16B-15638AFEC747}">
      <dgm:prSet phldrT="[Text]"/>
      <dgm:spPr>
        <a:solidFill>
          <a:srgbClr val="8B8B8B"/>
        </a:solidFill>
      </dgm:spPr>
      <dgm:t>
        <a:bodyPr/>
        <a:lstStyle/>
        <a:p>
          <a:r>
            <a:rPr lang="en-US" dirty="0"/>
            <a:t>Partner | Lathrop GPM</a:t>
          </a:r>
        </a:p>
      </dgm:t>
    </dgm:pt>
    <dgm:pt modelId="{FD2CDA0D-6805-404E-9C40-29D65433B270}" type="parTrans" cxnId="{56F4E72C-944F-4349-B2FD-031E8459FA68}">
      <dgm:prSet/>
      <dgm:spPr/>
      <dgm:t>
        <a:bodyPr/>
        <a:lstStyle/>
        <a:p>
          <a:endParaRPr lang="en-US"/>
        </a:p>
      </dgm:t>
    </dgm:pt>
    <dgm:pt modelId="{CEF9EAC4-1B0B-47A0-B89A-9BAB024DF9DE}" type="sibTrans" cxnId="{56F4E72C-944F-4349-B2FD-031E8459FA68}">
      <dgm:prSet/>
      <dgm:spPr/>
      <dgm:t>
        <a:bodyPr/>
        <a:lstStyle/>
        <a:p>
          <a:endParaRPr lang="en-US"/>
        </a:p>
      </dgm:t>
    </dgm:pt>
    <dgm:pt modelId="{34F0DE87-0335-460E-9269-4BF1D457B81A}">
      <dgm:prSet phldrT="[Text]"/>
      <dgm:spPr>
        <a:solidFill>
          <a:srgbClr val="8B8B8B"/>
        </a:solidFill>
      </dgm:spPr>
      <dgm:t>
        <a:bodyPr/>
        <a:lstStyle/>
        <a:p>
          <a:r>
            <a:rPr lang="en-US" b="0" i="0" dirty="0"/>
            <a:t>Andrew is the former president of the Stearns/Benton Bar Association and served on several nonprofit boards of directors – including the Minnesota Real Estate Foundation and as the president of the board of Catholic Charities for the Diocese of St. Cloud</a:t>
          </a:r>
          <a:endParaRPr lang="en-US" dirty="0"/>
        </a:p>
      </dgm:t>
    </dgm:pt>
    <dgm:pt modelId="{3EF438EE-37D5-4AAD-A394-4897230ECB6A}" type="parTrans" cxnId="{ABD16635-3203-4F58-BEF2-13856A4F637A}">
      <dgm:prSet/>
      <dgm:spPr/>
      <dgm:t>
        <a:bodyPr/>
        <a:lstStyle/>
        <a:p>
          <a:endParaRPr lang="en-US"/>
        </a:p>
      </dgm:t>
    </dgm:pt>
    <dgm:pt modelId="{A93D050C-60E6-4FF1-830A-1A8D57F3FEC1}" type="sibTrans" cxnId="{ABD16635-3203-4F58-BEF2-13856A4F637A}">
      <dgm:prSet/>
      <dgm:spPr/>
      <dgm:t>
        <a:bodyPr/>
        <a:lstStyle/>
        <a:p>
          <a:endParaRPr lang="en-US"/>
        </a:p>
      </dgm:t>
    </dgm:pt>
    <dgm:pt modelId="{651F612E-1591-4CE5-B6EC-3927D19D36B8}">
      <dgm:prSet phldrT="[Text]"/>
      <dgm:spPr>
        <a:solidFill>
          <a:srgbClr val="8B8B8B"/>
        </a:solidFill>
      </dgm:spPr>
      <dgm:t>
        <a:bodyPr/>
        <a:lstStyle/>
        <a:p>
          <a:r>
            <a:rPr lang="en-US" dirty="0"/>
            <a:t>Katherine </a:t>
          </a:r>
          <a:r>
            <a:rPr lang="en-US" dirty="0" err="1"/>
            <a:t>Tohanczyn</a:t>
          </a:r>
          <a:endParaRPr lang="en-US" dirty="0"/>
        </a:p>
      </dgm:t>
    </dgm:pt>
    <dgm:pt modelId="{ACA7B649-3EBE-44B4-9105-CCC74D601B66}" type="parTrans" cxnId="{CD444032-07A4-4FEB-84A8-08790ABBAD05}">
      <dgm:prSet/>
      <dgm:spPr/>
      <dgm:t>
        <a:bodyPr/>
        <a:lstStyle/>
        <a:p>
          <a:endParaRPr lang="en-US"/>
        </a:p>
      </dgm:t>
    </dgm:pt>
    <dgm:pt modelId="{A59513FB-333A-4A47-A19F-2CD687EFC901}" type="sibTrans" cxnId="{CD444032-07A4-4FEB-84A8-08790ABBAD05}">
      <dgm:prSet/>
      <dgm:spPr/>
      <dgm:t>
        <a:bodyPr/>
        <a:lstStyle/>
        <a:p>
          <a:endParaRPr lang="en-US"/>
        </a:p>
      </dgm:t>
    </dgm:pt>
    <dgm:pt modelId="{D14163FF-85E9-413B-89A0-439149D786E3}">
      <dgm:prSet phldrT="[Text]"/>
      <dgm:spPr>
        <a:solidFill>
          <a:srgbClr val="8B8B8B"/>
        </a:solidFill>
      </dgm:spPr>
      <dgm:t>
        <a:bodyPr/>
        <a:lstStyle/>
        <a:p>
          <a:r>
            <a:rPr lang="en-US" dirty="0"/>
            <a:t>Partner | Starfield &amp; Smith</a:t>
          </a:r>
        </a:p>
      </dgm:t>
    </dgm:pt>
    <dgm:pt modelId="{E8333C03-0913-4CA2-8158-2FA4DA57E5E3}" type="parTrans" cxnId="{561BF9FE-C584-4441-9E14-A30D5A1B4A23}">
      <dgm:prSet/>
      <dgm:spPr/>
      <dgm:t>
        <a:bodyPr/>
        <a:lstStyle/>
        <a:p>
          <a:endParaRPr lang="en-US"/>
        </a:p>
      </dgm:t>
    </dgm:pt>
    <dgm:pt modelId="{6EE84F23-62E5-4006-83EC-CC510F10679A}" type="sibTrans" cxnId="{561BF9FE-C584-4441-9E14-A30D5A1B4A23}">
      <dgm:prSet/>
      <dgm:spPr/>
      <dgm:t>
        <a:bodyPr/>
        <a:lstStyle/>
        <a:p>
          <a:endParaRPr lang="en-US"/>
        </a:p>
      </dgm:t>
    </dgm:pt>
    <dgm:pt modelId="{08CF3026-FA49-444D-A381-60BA95464FFB}">
      <dgm:prSet phldrT="[Text]"/>
      <dgm:spPr>
        <a:solidFill>
          <a:srgbClr val="8B8B8B"/>
        </a:solidFill>
      </dgm:spPr>
      <dgm:t>
        <a:bodyPr/>
        <a:lstStyle/>
        <a:p>
          <a:endParaRPr lang="en-US" dirty="0"/>
        </a:p>
      </dgm:t>
    </dgm:pt>
    <dgm:pt modelId="{CC00D74E-8BD6-4EAB-91D3-F3D0EC5A174B}" type="parTrans" cxnId="{D80DA4E4-14B5-4279-B6F4-D2A448397540}">
      <dgm:prSet/>
      <dgm:spPr/>
      <dgm:t>
        <a:bodyPr/>
        <a:lstStyle/>
        <a:p>
          <a:endParaRPr lang="en-US"/>
        </a:p>
      </dgm:t>
    </dgm:pt>
    <dgm:pt modelId="{8FC99C72-F893-479E-98E7-6184C45A3423}" type="sibTrans" cxnId="{D80DA4E4-14B5-4279-B6F4-D2A448397540}">
      <dgm:prSet/>
      <dgm:spPr/>
      <dgm:t>
        <a:bodyPr/>
        <a:lstStyle/>
        <a:p>
          <a:endParaRPr lang="en-US"/>
        </a:p>
      </dgm:t>
    </dgm:pt>
    <dgm:pt modelId="{24EEE542-8500-426A-AC53-AC94CA63BBC9}">
      <dgm:prSet/>
      <dgm:spPr>
        <a:solidFill>
          <a:srgbClr val="8B8B8B"/>
        </a:solidFill>
      </dgm:spPr>
      <dgm:t>
        <a:bodyPr/>
        <a:lstStyle/>
        <a:p>
          <a:pPr>
            <a:buFont typeface="Arial" panose="020B0604020202020204" pitchFamily="34" charset="0"/>
            <a:buChar char="•"/>
          </a:pPr>
          <a:r>
            <a:rPr lang="en-US" b="0" i="0" dirty="0"/>
            <a:t>Experience includes the recent sale of a $56 million manufacturer and online retailer of kitchen cabinets during the height of the COVID pandemic, which resulted in the Minnesota TMA recognizing his efforts and identified the project as the 2021 transaction of the year;</a:t>
          </a:r>
        </a:p>
      </dgm:t>
    </dgm:pt>
    <dgm:pt modelId="{CAFB9C35-C22E-4F20-A8AA-21B370D14765}" type="parTrans" cxnId="{30A50073-D92A-495D-93C8-949B10625E54}">
      <dgm:prSet/>
      <dgm:spPr/>
      <dgm:t>
        <a:bodyPr/>
        <a:lstStyle/>
        <a:p>
          <a:endParaRPr lang="en-US"/>
        </a:p>
      </dgm:t>
    </dgm:pt>
    <dgm:pt modelId="{C7FD9631-DCDC-468B-B1A1-339AF314E815}" type="sibTrans" cxnId="{30A50073-D92A-495D-93C8-949B10625E54}">
      <dgm:prSet/>
      <dgm:spPr/>
      <dgm:t>
        <a:bodyPr/>
        <a:lstStyle/>
        <a:p>
          <a:endParaRPr lang="en-US"/>
        </a:p>
      </dgm:t>
    </dgm:pt>
    <dgm:pt modelId="{7F00E117-6600-4204-9E03-9175077C28CB}">
      <dgm:prSet/>
      <dgm:spPr>
        <a:solidFill>
          <a:srgbClr val="8B8B8B"/>
        </a:solidFill>
      </dgm:spPr>
      <dgm:t>
        <a:bodyPr/>
        <a:lstStyle/>
        <a:p>
          <a:pPr>
            <a:buFont typeface="Arial" panose="020B0604020202020204" pitchFamily="34" charset="0"/>
            <a:buChar char="•"/>
          </a:pPr>
          <a:r>
            <a:rPr lang="en-US" b="0" i="0" dirty="0"/>
            <a:t>Also, recently, Minnesota Lawyer selected Sam as a member of the “Power 30,” which recognizes his receivership work involving real property, and those whose mere presence on a case signifies the stakes; leadership is pervasive; and respect within the legal community is undeniable.</a:t>
          </a:r>
        </a:p>
      </dgm:t>
    </dgm:pt>
    <dgm:pt modelId="{DAF48FE5-D278-4CCF-BCC0-81A45935386E}" type="parTrans" cxnId="{DDA243CA-5892-4926-8529-E082B7B5E3F9}">
      <dgm:prSet/>
      <dgm:spPr/>
      <dgm:t>
        <a:bodyPr/>
        <a:lstStyle/>
        <a:p>
          <a:endParaRPr lang="en-US"/>
        </a:p>
      </dgm:t>
    </dgm:pt>
    <dgm:pt modelId="{96C3E72C-1D36-4B01-B3C5-9D37E3332889}" type="sibTrans" cxnId="{DDA243CA-5892-4926-8529-E082B7B5E3F9}">
      <dgm:prSet/>
      <dgm:spPr/>
      <dgm:t>
        <a:bodyPr/>
        <a:lstStyle/>
        <a:p>
          <a:endParaRPr lang="en-US"/>
        </a:p>
      </dgm:t>
    </dgm:pt>
    <dgm:pt modelId="{10EEBADB-2742-45DB-AE49-AF7017930E34}">
      <dgm:prSet phldrT="[Text]"/>
      <dgm:spPr>
        <a:solidFill>
          <a:srgbClr val="8B8B8B"/>
        </a:solidFill>
      </dgm:spPr>
      <dgm:t>
        <a:bodyPr/>
        <a:lstStyle/>
        <a:p>
          <a:r>
            <a:rPr lang="en-US" b="0" i="0"/>
            <a:t>He was named an Up &amp; Coming Attorney by Minnesota Lawyer and has been named a Minnesota Rising Star by Thomson Reuters every year since 2013</a:t>
          </a:r>
          <a:endParaRPr lang="en-US" dirty="0"/>
        </a:p>
      </dgm:t>
    </dgm:pt>
    <dgm:pt modelId="{FDE143F8-4C20-478E-8858-FBBDF77DF468}" type="parTrans" cxnId="{4EB3F3A1-A861-49B2-A0A0-21885418B1DE}">
      <dgm:prSet/>
      <dgm:spPr/>
      <dgm:t>
        <a:bodyPr/>
        <a:lstStyle/>
        <a:p>
          <a:endParaRPr lang="en-US"/>
        </a:p>
      </dgm:t>
    </dgm:pt>
    <dgm:pt modelId="{90F4ECC7-23EC-4612-BD9F-0AD9F9B5942A}" type="sibTrans" cxnId="{4EB3F3A1-A861-49B2-A0A0-21885418B1DE}">
      <dgm:prSet/>
      <dgm:spPr/>
      <dgm:t>
        <a:bodyPr/>
        <a:lstStyle/>
        <a:p>
          <a:endParaRPr lang="en-US"/>
        </a:p>
      </dgm:t>
    </dgm:pt>
    <dgm:pt modelId="{87919B52-061E-4C32-84B3-1C4374B5EF78}">
      <dgm:prSet phldrT="[Text]"/>
      <dgm:spPr>
        <a:solidFill>
          <a:srgbClr val="8B8B8B"/>
        </a:solidFill>
      </dgm:spPr>
      <dgm:t>
        <a:bodyPr/>
        <a:lstStyle/>
        <a:p>
          <a:pPr>
            <a:buFont typeface="Arial" panose="020B0604020202020204" pitchFamily="34" charset="0"/>
            <a:buChar char="•"/>
          </a:pPr>
          <a:r>
            <a:rPr lang="en-US" b="0" i="0" dirty="0"/>
            <a:t>Represented lenders in multiple agricultural, manufacturing, restaurants, hotels, and many other workouts, foreclosures, replevins, and related litigation in both Minnesota and North Dakota</a:t>
          </a:r>
          <a:endParaRPr lang="en-US" dirty="0"/>
        </a:p>
      </dgm:t>
    </dgm:pt>
    <dgm:pt modelId="{5C1BD352-4822-4EBF-8227-2056AF1BC9EE}" type="parTrans" cxnId="{96CA7F78-2CD6-43A2-A6D7-6798AAB7165E}">
      <dgm:prSet/>
      <dgm:spPr/>
      <dgm:t>
        <a:bodyPr/>
        <a:lstStyle/>
        <a:p>
          <a:endParaRPr lang="en-US"/>
        </a:p>
      </dgm:t>
    </dgm:pt>
    <dgm:pt modelId="{8616E4D3-1019-4545-9486-FB85991FF4A9}" type="sibTrans" cxnId="{96CA7F78-2CD6-43A2-A6D7-6798AAB7165E}">
      <dgm:prSet/>
      <dgm:spPr/>
      <dgm:t>
        <a:bodyPr/>
        <a:lstStyle/>
        <a:p>
          <a:endParaRPr lang="en-US"/>
        </a:p>
      </dgm:t>
    </dgm:pt>
    <dgm:pt modelId="{B8D537FA-4BD5-4BD9-83B3-54B446F4F1D2}">
      <dgm:prSet phldrT="[Text]"/>
      <dgm:spPr>
        <a:solidFill>
          <a:srgbClr val="8B8B8B"/>
        </a:solidFill>
      </dgm:spPr>
      <dgm:t>
        <a:bodyPr/>
        <a:lstStyle/>
        <a:p>
          <a:endParaRPr lang="en-US" dirty="0"/>
        </a:p>
      </dgm:t>
    </dgm:pt>
    <dgm:pt modelId="{06E13CB2-FFE3-47A5-8333-CAFD2E412826}" type="parTrans" cxnId="{5FE36AF2-ABA1-4353-A37F-5793F41E748D}">
      <dgm:prSet/>
      <dgm:spPr/>
      <dgm:t>
        <a:bodyPr/>
        <a:lstStyle/>
        <a:p>
          <a:endParaRPr lang="en-US"/>
        </a:p>
      </dgm:t>
    </dgm:pt>
    <dgm:pt modelId="{A1A29134-24DA-414B-9BCC-B9D6EB4BAC85}" type="sibTrans" cxnId="{5FE36AF2-ABA1-4353-A37F-5793F41E748D}">
      <dgm:prSet/>
      <dgm:spPr/>
      <dgm:t>
        <a:bodyPr/>
        <a:lstStyle/>
        <a:p>
          <a:endParaRPr lang="en-US"/>
        </a:p>
      </dgm:t>
    </dgm:pt>
    <dgm:pt modelId="{60B9CDC5-CDB1-4943-8F53-DAC389104FB0}">
      <dgm:prSet phldrT="[Text]"/>
      <dgm:spPr>
        <a:solidFill>
          <a:srgbClr val="8B8B8B"/>
        </a:solidFill>
      </dgm:spPr>
      <dgm:t>
        <a:bodyPr/>
        <a:lstStyle/>
        <a:p>
          <a:r>
            <a:rPr lang="en-US" dirty="0"/>
            <a:t>Katherine was named to Super Lawyers – Pennsylvania Rising Stars in 2021 and was the winner of the Justice Ruth Bader Ginsburg Pursuit of Justice Legal Writing Competition in 2015</a:t>
          </a:r>
        </a:p>
      </dgm:t>
    </dgm:pt>
    <dgm:pt modelId="{4C49C623-7409-49A7-B970-6EFEF28C49E3}" type="parTrans" cxnId="{85782FD0-F968-4161-BB07-3DC9AE7B6370}">
      <dgm:prSet/>
      <dgm:spPr/>
      <dgm:t>
        <a:bodyPr/>
        <a:lstStyle/>
        <a:p>
          <a:endParaRPr lang="en-US"/>
        </a:p>
      </dgm:t>
    </dgm:pt>
    <dgm:pt modelId="{58ED6593-D146-43B9-B642-AD91B3EF59C5}" type="sibTrans" cxnId="{85782FD0-F968-4161-BB07-3DC9AE7B6370}">
      <dgm:prSet/>
      <dgm:spPr/>
      <dgm:t>
        <a:bodyPr/>
        <a:lstStyle/>
        <a:p>
          <a:endParaRPr lang="en-US"/>
        </a:p>
      </dgm:t>
    </dgm:pt>
    <dgm:pt modelId="{474A5667-8C9F-4D3C-8792-7DF7C110D7DE}">
      <dgm:prSet phldrT="[Text]"/>
      <dgm:spPr>
        <a:solidFill>
          <a:srgbClr val="8B8B8B"/>
        </a:solidFill>
      </dgm:spPr>
      <dgm:t>
        <a:bodyPr/>
        <a:lstStyle/>
        <a:p>
          <a:r>
            <a:rPr lang="en-US" dirty="0"/>
            <a:t>Katherine is adjunct faculty at LSU’s Graduate School of Banking where she teaches on SBA Lending</a:t>
          </a:r>
        </a:p>
      </dgm:t>
    </dgm:pt>
    <dgm:pt modelId="{7F0B4429-6DE1-4DC1-972D-14345BD474D0}" type="parTrans" cxnId="{1C222EC0-1B7D-48AA-BDC2-2E10DFB1826A}">
      <dgm:prSet/>
      <dgm:spPr/>
      <dgm:t>
        <a:bodyPr/>
        <a:lstStyle/>
        <a:p>
          <a:endParaRPr lang="en-US"/>
        </a:p>
      </dgm:t>
    </dgm:pt>
    <dgm:pt modelId="{3BACA947-0A01-49BD-8EAA-7896A71AB8F1}" type="sibTrans" cxnId="{1C222EC0-1B7D-48AA-BDC2-2E10DFB1826A}">
      <dgm:prSet/>
      <dgm:spPr/>
      <dgm:t>
        <a:bodyPr/>
        <a:lstStyle/>
        <a:p>
          <a:endParaRPr lang="en-US"/>
        </a:p>
      </dgm:t>
    </dgm:pt>
    <dgm:pt modelId="{5F643430-33F4-48B1-B1CC-BF6B45141F73}">
      <dgm:prSet phldrT="[Text]"/>
      <dgm:spPr>
        <a:solidFill>
          <a:srgbClr val="8B8B8B"/>
        </a:solidFill>
      </dgm:spPr>
      <dgm:t>
        <a:bodyPr/>
        <a:lstStyle/>
        <a:p>
          <a:r>
            <a:rPr lang="en-US" dirty="0"/>
            <a:t>Katherine is a volunteer with Philadelphia VIP, Wills for Heroes, and is the Young Professionals Advisory Board Director for </a:t>
          </a:r>
          <a:r>
            <a:rPr lang="en-US" dirty="0" err="1"/>
            <a:t>Clarifi</a:t>
          </a:r>
          <a:r>
            <a:rPr lang="en-US" dirty="0"/>
            <a:t> – Lifelong Financial Literacy</a:t>
          </a:r>
        </a:p>
      </dgm:t>
    </dgm:pt>
    <dgm:pt modelId="{512CA9D9-4104-42C9-B925-A76963763828}" type="parTrans" cxnId="{0D563426-A7A8-4269-9310-7ED891453285}">
      <dgm:prSet/>
      <dgm:spPr/>
      <dgm:t>
        <a:bodyPr/>
        <a:lstStyle/>
        <a:p>
          <a:endParaRPr lang="en-US"/>
        </a:p>
      </dgm:t>
    </dgm:pt>
    <dgm:pt modelId="{21D427F5-3648-47A5-93FA-84C1B611C05C}" type="sibTrans" cxnId="{0D563426-A7A8-4269-9310-7ED891453285}">
      <dgm:prSet/>
      <dgm:spPr/>
      <dgm:t>
        <a:bodyPr/>
        <a:lstStyle/>
        <a:p>
          <a:endParaRPr lang="en-US"/>
        </a:p>
      </dgm:t>
    </dgm:pt>
    <dgm:pt modelId="{B1C7A1A4-DD81-4936-8E05-707A692FFDA7}" type="pres">
      <dgm:prSet presAssocID="{F8EB5C5F-5378-4E1F-8680-9253B20E5B1A}" presName="linearFlow" presStyleCnt="0">
        <dgm:presLayoutVars>
          <dgm:dir/>
          <dgm:resizeHandles val="exact"/>
        </dgm:presLayoutVars>
      </dgm:prSet>
      <dgm:spPr/>
    </dgm:pt>
    <dgm:pt modelId="{F2BDABF3-D89C-4A2E-8448-17AEA00C06BB}" type="pres">
      <dgm:prSet presAssocID="{D93E3B22-B246-454A-88AB-CC4E0E45BEFF}" presName="composite" presStyleCnt="0"/>
      <dgm:spPr/>
    </dgm:pt>
    <dgm:pt modelId="{C96A1188-D783-405F-8C99-1A021AC746E4}" type="pres">
      <dgm:prSet presAssocID="{D93E3B22-B246-454A-88AB-CC4E0E45BEFF}" presName="imgShp" presStyleLbl="fgImgPlace1" presStyleIdx="0" presStyleCnt="3"/>
      <dgm:spPr>
        <a:blipFill>
          <a:blip xmlns:r="http://schemas.openxmlformats.org/officeDocument/2006/relationships" r:embed="rId1"/>
          <a:srcRect/>
          <a:stretch>
            <a:fillRect/>
          </a:stretch>
        </a:blipFill>
      </dgm:spPr>
    </dgm:pt>
    <dgm:pt modelId="{DFFB2DD1-2379-41F6-A876-B557770CD79C}" type="pres">
      <dgm:prSet presAssocID="{D93E3B22-B246-454A-88AB-CC4E0E45BEFF}" presName="txShp" presStyleLbl="node1" presStyleIdx="0" presStyleCnt="3">
        <dgm:presLayoutVars>
          <dgm:bulletEnabled val="1"/>
        </dgm:presLayoutVars>
      </dgm:prSet>
      <dgm:spPr/>
    </dgm:pt>
    <dgm:pt modelId="{EA72A3B3-F4C3-49AC-B5D1-D26C1099C66B}" type="pres">
      <dgm:prSet presAssocID="{66058C03-3948-4B16-AA02-98518E7A6994}" presName="spacing" presStyleCnt="0"/>
      <dgm:spPr/>
    </dgm:pt>
    <dgm:pt modelId="{51EB7968-ED3D-42F9-9DAA-174DB393A932}" type="pres">
      <dgm:prSet presAssocID="{5A3F964B-E70E-4705-8188-F297D2A529E6}" presName="composite" presStyleCnt="0"/>
      <dgm:spPr/>
    </dgm:pt>
    <dgm:pt modelId="{D70C035A-1389-4823-ADB7-47EADFDBADCA}" type="pres">
      <dgm:prSet presAssocID="{5A3F964B-E70E-4705-8188-F297D2A529E6}" presName="imgShp" presStyleLbl="fgImgPlace1" presStyleIdx="1" presStyleCnt="3"/>
      <dgm:spPr>
        <a:blipFill>
          <a:blip xmlns:r="http://schemas.openxmlformats.org/officeDocument/2006/relationships" r:embed="rId2"/>
          <a:stretch>
            <a:fillRect/>
          </a:stretch>
        </a:blipFill>
      </dgm:spPr>
    </dgm:pt>
    <dgm:pt modelId="{6A51A533-E792-4B86-85A8-B1D9BE83377B}" type="pres">
      <dgm:prSet presAssocID="{5A3F964B-E70E-4705-8188-F297D2A529E6}" presName="txShp" presStyleLbl="node1" presStyleIdx="1" presStyleCnt="3">
        <dgm:presLayoutVars>
          <dgm:bulletEnabled val="1"/>
        </dgm:presLayoutVars>
      </dgm:prSet>
      <dgm:spPr/>
    </dgm:pt>
    <dgm:pt modelId="{8A1CFD65-4CFA-4036-B530-AADF3AD16C83}" type="pres">
      <dgm:prSet presAssocID="{B163E163-1DFE-404F-8D4E-C9DF1D4A739D}" presName="spacing" presStyleCnt="0"/>
      <dgm:spPr/>
    </dgm:pt>
    <dgm:pt modelId="{904BA41D-1B89-4630-BE33-FD1D84C1A4BD}" type="pres">
      <dgm:prSet presAssocID="{651F612E-1591-4CE5-B6EC-3927D19D36B8}" presName="composite" presStyleCnt="0"/>
      <dgm:spPr/>
    </dgm:pt>
    <dgm:pt modelId="{40ED3FCD-97CF-4DAC-AAD2-CDA772EC58A9}" type="pres">
      <dgm:prSet presAssocID="{651F612E-1591-4CE5-B6EC-3927D19D36B8}" presName="imgShp" presStyleLbl="fgImgPlace1" presStyleIdx="2" presStyleCnt="3"/>
      <dgm:spPr>
        <a:blipFill>
          <a:blip xmlns:r="http://schemas.openxmlformats.org/officeDocument/2006/relationships" r:embed="rId3"/>
          <a:srcRect/>
          <a:stretch>
            <a:fillRect/>
          </a:stretch>
        </a:blipFill>
      </dgm:spPr>
    </dgm:pt>
    <dgm:pt modelId="{8D3BA01C-4507-4F49-AA35-46D2F951F6A3}" type="pres">
      <dgm:prSet presAssocID="{651F612E-1591-4CE5-B6EC-3927D19D36B8}" presName="txShp" presStyleLbl="node1" presStyleIdx="2" presStyleCnt="3">
        <dgm:presLayoutVars>
          <dgm:bulletEnabled val="1"/>
        </dgm:presLayoutVars>
      </dgm:prSet>
      <dgm:spPr/>
    </dgm:pt>
  </dgm:ptLst>
  <dgm:cxnLst>
    <dgm:cxn modelId="{CD9E5D25-F598-41E2-A99C-FD729256AB5F}" type="presOf" srcId="{08CF3026-FA49-444D-A381-60BA95464FFB}" destId="{8D3BA01C-4507-4F49-AA35-46D2F951F6A3}" srcOrd="0" destOrd="6" presId="urn:microsoft.com/office/officeart/2005/8/layout/vList3"/>
    <dgm:cxn modelId="{0D563426-A7A8-4269-9310-7ED891453285}" srcId="{651F612E-1591-4CE5-B6EC-3927D19D36B8}" destId="{5F643430-33F4-48B1-B1CC-BF6B45141F73}" srcOrd="3" destOrd="0" parTransId="{512CA9D9-4104-42C9-B925-A76963763828}" sibTransId="{21D427F5-3648-47A5-93FA-84C1B611C05C}"/>
    <dgm:cxn modelId="{B8B1EB27-F33A-4EF5-947F-3538FE89D345}" type="presOf" srcId="{10EEBADB-2742-45DB-AE49-AF7017930E34}" destId="{6A51A533-E792-4B86-85A8-B1D9BE83377B}" srcOrd="0" destOrd="3" presId="urn:microsoft.com/office/officeart/2005/8/layout/vList3"/>
    <dgm:cxn modelId="{AD47EB2B-DE08-4416-AB25-B075EED3F467}" srcId="{D93E3B22-B246-454A-88AB-CC4E0E45BEFF}" destId="{FB3F4B28-A229-4BFD-97D9-BB2873C9C146}" srcOrd="0" destOrd="0" parTransId="{1CE092BB-B326-4E60-B94B-D581B0A78486}" sibTransId="{F7A1E3A4-31F0-466E-925A-07ECA135E9D1}"/>
    <dgm:cxn modelId="{56F4E72C-944F-4349-B2FD-031E8459FA68}" srcId="{5A3F964B-E70E-4705-8188-F297D2A529E6}" destId="{1598B2E7-0F58-42F7-A16B-15638AFEC747}" srcOrd="0" destOrd="0" parTransId="{FD2CDA0D-6805-404E-9C40-29D65433B270}" sibTransId="{CEF9EAC4-1B0B-47A0-B89A-9BAB024DF9DE}"/>
    <dgm:cxn modelId="{CD444032-07A4-4FEB-84A8-08790ABBAD05}" srcId="{F8EB5C5F-5378-4E1F-8680-9253B20E5B1A}" destId="{651F612E-1591-4CE5-B6EC-3927D19D36B8}" srcOrd="2" destOrd="0" parTransId="{ACA7B649-3EBE-44B4-9105-CCC74D601B66}" sibTransId="{A59513FB-333A-4A47-A19F-2CD687EFC901}"/>
    <dgm:cxn modelId="{56AD8734-D8AB-4F06-AAEA-E166F9B03682}" type="presOf" srcId="{9EA4875E-8A62-423F-8959-806E94D24FE1}" destId="{DFFB2DD1-2379-41F6-A876-B557770CD79C}" srcOrd="0" destOrd="5" presId="urn:microsoft.com/office/officeart/2005/8/layout/vList3"/>
    <dgm:cxn modelId="{ABD16635-3203-4F58-BEF2-13856A4F637A}" srcId="{5A3F964B-E70E-4705-8188-F297D2A529E6}" destId="{34F0DE87-0335-460E-9269-4BF1D457B81A}" srcOrd="1" destOrd="0" parTransId="{3EF438EE-37D5-4AAD-A394-4897230ECB6A}" sibTransId="{A93D050C-60E6-4FF1-830A-1A8D57F3FEC1}"/>
    <dgm:cxn modelId="{2299553D-118E-40C4-88A2-96CB7E99FF50}" type="presOf" srcId="{FB3F4B28-A229-4BFD-97D9-BB2873C9C146}" destId="{DFFB2DD1-2379-41F6-A876-B557770CD79C}" srcOrd="0" destOrd="1" presId="urn:microsoft.com/office/officeart/2005/8/layout/vList3"/>
    <dgm:cxn modelId="{3858B968-D823-447B-8120-8DA19696059A}" srcId="{F8EB5C5F-5378-4E1F-8680-9253B20E5B1A}" destId="{5A3F964B-E70E-4705-8188-F297D2A529E6}" srcOrd="1" destOrd="0" parTransId="{F607AB24-BA64-4304-A2E5-2ED444E0E6B3}" sibTransId="{B163E163-1DFE-404F-8D4E-C9DF1D4A739D}"/>
    <dgm:cxn modelId="{1F627E4D-7ACC-4F53-B417-55BB0F6BB710}" srcId="{F8EB5C5F-5378-4E1F-8680-9253B20E5B1A}" destId="{D93E3B22-B246-454A-88AB-CC4E0E45BEFF}" srcOrd="0" destOrd="0" parTransId="{6627E81D-20F3-4461-89E2-EC3D5FEEC7FE}" sibTransId="{66058C03-3948-4B16-AA02-98518E7A6994}"/>
    <dgm:cxn modelId="{30A50073-D92A-495D-93C8-949B10625E54}" srcId="{D93E3B22-B246-454A-88AB-CC4E0E45BEFF}" destId="{24EEE542-8500-426A-AC53-AC94CA63BBC9}" srcOrd="2" destOrd="0" parTransId="{CAFB9C35-C22E-4F20-A8AA-21B370D14765}" sibTransId="{C7FD9631-DCDC-468B-B1A1-339AF314E815}"/>
    <dgm:cxn modelId="{24E4EA74-0156-4077-A586-7564F09A9B61}" type="presOf" srcId="{474A5667-8C9F-4D3C-8792-7DF7C110D7DE}" destId="{8D3BA01C-4507-4F49-AA35-46D2F951F6A3}" srcOrd="0" destOrd="3" presId="urn:microsoft.com/office/officeart/2005/8/layout/vList3"/>
    <dgm:cxn modelId="{96CA7F78-2CD6-43A2-A6D7-6798AAB7165E}" srcId="{5A3F964B-E70E-4705-8188-F297D2A529E6}" destId="{87919B52-061E-4C32-84B3-1C4374B5EF78}" srcOrd="3" destOrd="0" parTransId="{5C1BD352-4822-4EBF-8227-2056AF1BC9EE}" sibTransId="{8616E4D3-1019-4545-9486-FB85991FF4A9}"/>
    <dgm:cxn modelId="{B14C9485-EF65-4B58-A1E3-45C6C3F80BC1}" type="presOf" srcId="{7F00E117-6600-4204-9E03-9175077C28CB}" destId="{DFFB2DD1-2379-41F6-A876-B557770CD79C}" srcOrd="0" destOrd="4" presId="urn:microsoft.com/office/officeart/2005/8/layout/vList3"/>
    <dgm:cxn modelId="{3B2FFD8B-E2EA-429E-8723-91149E452C4E}" type="presOf" srcId="{B8D537FA-4BD5-4BD9-83B3-54B446F4F1D2}" destId="{8D3BA01C-4507-4F49-AA35-46D2F951F6A3}" srcOrd="0" destOrd="5" presId="urn:microsoft.com/office/officeart/2005/8/layout/vList3"/>
    <dgm:cxn modelId="{B8E3C597-3407-4C2B-BA14-A6B6230F40B5}" type="presOf" srcId="{1598B2E7-0F58-42F7-A16B-15638AFEC747}" destId="{6A51A533-E792-4B86-85A8-B1D9BE83377B}" srcOrd="0" destOrd="1" presId="urn:microsoft.com/office/officeart/2005/8/layout/vList3"/>
    <dgm:cxn modelId="{741FD59D-22D7-4E65-B0A9-9BA6AAE877DB}" type="presOf" srcId="{D14163FF-85E9-413B-89A0-439149D786E3}" destId="{8D3BA01C-4507-4F49-AA35-46D2F951F6A3}" srcOrd="0" destOrd="1" presId="urn:microsoft.com/office/officeart/2005/8/layout/vList3"/>
    <dgm:cxn modelId="{D17143A0-9B87-4F77-B0E8-7CF46B2381D4}" srcId="{D93E3B22-B246-454A-88AB-CC4E0E45BEFF}" destId="{41AA5375-05B8-471C-A3A8-6978F3B94DC7}" srcOrd="1" destOrd="0" parTransId="{EC469636-819E-4921-B403-455921CE2338}" sibTransId="{E98B8B27-2462-4F1A-AAD5-EF4299105FE3}"/>
    <dgm:cxn modelId="{4EB3F3A1-A861-49B2-A0A0-21885418B1DE}" srcId="{5A3F964B-E70E-4705-8188-F297D2A529E6}" destId="{10EEBADB-2742-45DB-AE49-AF7017930E34}" srcOrd="2" destOrd="0" parTransId="{FDE143F8-4C20-478E-8858-FBBDF77DF468}" sibTransId="{90F4ECC7-23EC-4612-BD9F-0AD9F9B5942A}"/>
    <dgm:cxn modelId="{ED206AA6-70B1-4AFB-9121-2694A1E87D67}" type="presOf" srcId="{34F0DE87-0335-460E-9269-4BF1D457B81A}" destId="{6A51A533-E792-4B86-85A8-B1D9BE83377B}" srcOrd="0" destOrd="2" presId="urn:microsoft.com/office/officeart/2005/8/layout/vList3"/>
    <dgm:cxn modelId="{F7A450A9-0118-4C34-9772-ABEB15339427}" type="presOf" srcId="{87919B52-061E-4C32-84B3-1C4374B5EF78}" destId="{6A51A533-E792-4B86-85A8-B1D9BE83377B}" srcOrd="0" destOrd="4" presId="urn:microsoft.com/office/officeart/2005/8/layout/vList3"/>
    <dgm:cxn modelId="{1C222EC0-1B7D-48AA-BDC2-2E10DFB1826A}" srcId="{651F612E-1591-4CE5-B6EC-3927D19D36B8}" destId="{474A5667-8C9F-4D3C-8792-7DF7C110D7DE}" srcOrd="2" destOrd="0" parTransId="{7F0B4429-6DE1-4DC1-972D-14345BD474D0}" sibTransId="{3BACA947-0A01-49BD-8EAA-7896A71AB8F1}"/>
    <dgm:cxn modelId="{815A1DC4-BB9A-413F-958F-B5464DF4530E}" type="presOf" srcId="{F8EB5C5F-5378-4E1F-8680-9253B20E5B1A}" destId="{B1C7A1A4-DD81-4936-8E05-707A692FFDA7}" srcOrd="0" destOrd="0" presId="urn:microsoft.com/office/officeart/2005/8/layout/vList3"/>
    <dgm:cxn modelId="{DDA243CA-5892-4926-8529-E082B7B5E3F9}" srcId="{D93E3B22-B246-454A-88AB-CC4E0E45BEFF}" destId="{7F00E117-6600-4204-9E03-9175077C28CB}" srcOrd="3" destOrd="0" parTransId="{DAF48FE5-D278-4CCF-BCC0-81A45935386E}" sibTransId="{96C3E72C-1D36-4B01-B3C5-9D37E3332889}"/>
    <dgm:cxn modelId="{85782FD0-F968-4161-BB07-3DC9AE7B6370}" srcId="{651F612E-1591-4CE5-B6EC-3927D19D36B8}" destId="{60B9CDC5-CDB1-4943-8F53-DAC389104FB0}" srcOrd="1" destOrd="0" parTransId="{4C49C623-7409-49A7-B970-6EFEF28C49E3}" sibTransId="{58ED6593-D146-43B9-B642-AD91B3EF59C5}"/>
    <dgm:cxn modelId="{95E84AD3-5E00-4545-A3E4-BDAACFA12A5C}" type="presOf" srcId="{60B9CDC5-CDB1-4943-8F53-DAC389104FB0}" destId="{8D3BA01C-4507-4F49-AA35-46D2F951F6A3}" srcOrd="0" destOrd="2" presId="urn:microsoft.com/office/officeart/2005/8/layout/vList3"/>
    <dgm:cxn modelId="{B7694ED9-909C-4C3A-B2B5-94D6849B226D}" type="presOf" srcId="{651F612E-1591-4CE5-B6EC-3927D19D36B8}" destId="{8D3BA01C-4507-4F49-AA35-46D2F951F6A3}" srcOrd="0" destOrd="0" presId="urn:microsoft.com/office/officeart/2005/8/layout/vList3"/>
    <dgm:cxn modelId="{33F479DA-8316-41BA-B2F8-670F1CEDC408}" type="presOf" srcId="{D93E3B22-B246-454A-88AB-CC4E0E45BEFF}" destId="{DFFB2DD1-2379-41F6-A876-B557770CD79C}" srcOrd="0" destOrd="0" presId="urn:microsoft.com/office/officeart/2005/8/layout/vList3"/>
    <dgm:cxn modelId="{ACE5AADA-8140-4769-9A66-B307A95A5D10}" srcId="{D93E3B22-B246-454A-88AB-CC4E0E45BEFF}" destId="{9EA4875E-8A62-423F-8959-806E94D24FE1}" srcOrd="4" destOrd="0" parTransId="{11DE3794-88B1-4585-81C0-D1D750E8DF91}" sibTransId="{5F75CFBB-441A-490C-BE67-14112F32B805}"/>
    <dgm:cxn modelId="{6EDEA8E0-9DA4-45EB-8EA9-072357775DDB}" type="presOf" srcId="{41AA5375-05B8-471C-A3A8-6978F3B94DC7}" destId="{DFFB2DD1-2379-41F6-A876-B557770CD79C}" srcOrd="0" destOrd="2" presId="urn:microsoft.com/office/officeart/2005/8/layout/vList3"/>
    <dgm:cxn modelId="{CDC47DE1-40B6-4E51-A027-C29B8CC1253F}" type="presOf" srcId="{5A3F964B-E70E-4705-8188-F297D2A529E6}" destId="{6A51A533-E792-4B86-85A8-B1D9BE83377B}" srcOrd="0" destOrd="0" presId="urn:microsoft.com/office/officeart/2005/8/layout/vList3"/>
    <dgm:cxn modelId="{D80DA4E4-14B5-4279-B6F4-D2A448397540}" srcId="{651F612E-1591-4CE5-B6EC-3927D19D36B8}" destId="{08CF3026-FA49-444D-A381-60BA95464FFB}" srcOrd="5" destOrd="0" parTransId="{CC00D74E-8BD6-4EAB-91D3-F3D0EC5A174B}" sibTransId="{8FC99C72-F893-479E-98E7-6184C45A3423}"/>
    <dgm:cxn modelId="{FD334EEA-A8BC-48A0-BEB8-8CC2BAB92F0A}" type="presOf" srcId="{24EEE542-8500-426A-AC53-AC94CA63BBC9}" destId="{DFFB2DD1-2379-41F6-A876-B557770CD79C}" srcOrd="0" destOrd="3" presId="urn:microsoft.com/office/officeart/2005/8/layout/vList3"/>
    <dgm:cxn modelId="{0D4DC0EF-1D1F-41C9-AED8-C933F918CC66}" type="presOf" srcId="{5F643430-33F4-48B1-B1CC-BF6B45141F73}" destId="{8D3BA01C-4507-4F49-AA35-46D2F951F6A3}" srcOrd="0" destOrd="4" presId="urn:microsoft.com/office/officeart/2005/8/layout/vList3"/>
    <dgm:cxn modelId="{5FE36AF2-ABA1-4353-A37F-5793F41E748D}" srcId="{651F612E-1591-4CE5-B6EC-3927D19D36B8}" destId="{B8D537FA-4BD5-4BD9-83B3-54B446F4F1D2}" srcOrd="4" destOrd="0" parTransId="{06E13CB2-FFE3-47A5-8333-CAFD2E412826}" sibTransId="{A1A29134-24DA-414B-9BCC-B9D6EB4BAC85}"/>
    <dgm:cxn modelId="{561BF9FE-C584-4441-9E14-A30D5A1B4A23}" srcId="{651F612E-1591-4CE5-B6EC-3927D19D36B8}" destId="{D14163FF-85E9-413B-89A0-439149D786E3}" srcOrd="0" destOrd="0" parTransId="{E8333C03-0913-4CA2-8158-2FA4DA57E5E3}" sibTransId="{6EE84F23-62E5-4006-83EC-CC510F10679A}"/>
    <dgm:cxn modelId="{98D6863A-FA20-44E2-A34D-2689886D404E}" type="presParOf" srcId="{B1C7A1A4-DD81-4936-8E05-707A692FFDA7}" destId="{F2BDABF3-D89C-4A2E-8448-17AEA00C06BB}" srcOrd="0" destOrd="0" presId="urn:microsoft.com/office/officeart/2005/8/layout/vList3"/>
    <dgm:cxn modelId="{78FFCB46-2D04-4B83-9EF0-A838C4C35755}" type="presParOf" srcId="{F2BDABF3-D89C-4A2E-8448-17AEA00C06BB}" destId="{C96A1188-D783-405F-8C99-1A021AC746E4}" srcOrd="0" destOrd="0" presId="urn:microsoft.com/office/officeart/2005/8/layout/vList3"/>
    <dgm:cxn modelId="{3BFEFBBF-70EA-4BD1-B52E-A2D67B6D65A3}" type="presParOf" srcId="{F2BDABF3-D89C-4A2E-8448-17AEA00C06BB}" destId="{DFFB2DD1-2379-41F6-A876-B557770CD79C}" srcOrd="1" destOrd="0" presId="urn:microsoft.com/office/officeart/2005/8/layout/vList3"/>
    <dgm:cxn modelId="{F8A7DD25-AE7F-4AE8-BC63-D970E3D69AEF}" type="presParOf" srcId="{B1C7A1A4-DD81-4936-8E05-707A692FFDA7}" destId="{EA72A3B3-F4C3-49AC-B5D1-D26C1099C66B}" srcOrd="1" destOrd="0" presId="urn:microsoft.com/office/officeart/2005/8/layout/vList3"/>
    <dgm:cxn modelId="{EBF479F5-2E19-49D0-93AE-E15687E7E26B}" type="presParOf" srcId="{B1C7A1A4-DD81-4936-8E05-707A692FFDA7}" destId="{51EB7968-ED3D-42F9-9DAA-174DB393A932}" srcOrd="2" destOrd="0" presId="urn:microsoft.com/office/officeart/2005/8/layout/vList3"/>
    <dgm:cxn modelId="{88D0E62A-102D-4D48-B00D-199DC0A8081A}" type="presParOf" srcId="{51EB7968-ED3D-42F9-9DAA-174DB393A932}" destId="{D70C035A-1389-4823-ADB7-47EADFDBADCA}" srcOrd="0" destOrd="0" presId="urn:microsoft.com/office/officeart/2005/8/layout/vList3"/>
    <dgm:cxn modelId="{9F026CB3-42CA-4E3B-89BB-BA83D6330C37}" type="presParOf" srcId="{51EB7968-ED3D-42F9-9DAA-174DB393A932}" destId="{6A51A533-E792-4B86-85A8-B1D9BE83377B}" srcOrd="1" destOrd="0" presId="urn:microsoft.com/office/officeart/2005/8/layout/vList3"/>
    <dgm:cxn modelId="{FE6F421E-6514-4453-84C6-CA2E591ED7EB}" type="presParOf" srcId="{B1C7A1A4-DD81-4936-8E05-707A692FFDA7}" destId="{8A1CFD65-4CFA-4036-B530-AADF3AD16C83}" srcOrd="3" destOrd="0" presId="urn:microsoft.com/office/officeart/2005/8/layout/vList3"/>
    <dgm:cxn modelId="{0EA07F43-5AB7-4D80-BCDC-FE6A39660D1F}" type="presParOf" srcId="{B1C7A1A4-DD81-4936-8E05-707A692FFDA7}" destId="{904BA41D-1B89-4630-BE33-FD1D84C1A4BD}" srcOrd="4" destOrd="0" presId="urn:microsoft.com/office/officeart/2005/8/layout/vList3"/>
    <dgm:cxn modelId="{A7B7024E-BA91-4EEF-A40F-9725E9DFF9B9}" type="presParOf" srcId="{904BA41D-1B89-4630-BE33-FD1D84C1A4BD}" destId="{40ED3FCD-97CF-4DAC-AAD2-CDA772EC58A9}" srcOrd="0" destOrd="0" presId="urn:microsoft.com/office/officeart/2005/8/layout/vList3"/>
    <dgm:cxn modelId="{97E98D51-4B9D-48D4-812E-4C521CCC03A3}" type="presParOf" srcId="{904BA41D-1B89-4630-BE33-FD1D84C1A4BD}" destId="{8D3BA01C-4507-4F49-AA35-46D2F951F6A3}"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3ABF4-6C66-41A4-B606-75C390768461}"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DAEE3AEE-B882-4518-8C47-C2CBF529A896}">
      <dgm:prSet phldrT="[Text]"/>
      <dgm:spPr/>
      <dgm:t>
        <a:bodyPr/>
        <a:lstStyle/>
        <a:p>
          <a:r>
            <a:rPr lang="en-US" dirty="0"/>
            <a:t>Type of Loan</a:t>
          </a:r>
        </a:p>
      </dgm:t>
    </dgm:pt>
    <dgm:pt modelId="{03DE4EE9-E624-4F4B-99BE-F84F05CEAF09}" type="parTrans" cxnId="{47B00D6A-7F89-4E69-B06A-F03F470B8DD5}">
      <dgm:prSet/>
      <dgm:spPr/>
      <dgm:t>
        <a:bodyPr/>
        <a:lstStyle/>
        <a:p>
          <a:endParaRPr lang="en-US"/>
        </a:p>
      </dgm:t>
    </dgm:pt>
    <dgm:pt modelId="{2223E6FE-EA26-40C2-A883-20BFEA77999D}" type="sibTrans" cxnId="{47B00D6A-7F89-4E69-B06A-F03F470B8DD5}">
      <dgm:prSet/>
      <dgm:spPr/>
      <dgm:t>
        <a:bodyPr/>
        <a:lstStyle/>
        <a:p>
          <a:endParaRPr lang="en-US"/>
        </a:p>
      </dgm:t>
    </dgm:pt>
    <dgm:pt modelId="{001DCC32-7099-4730-A6EC-DAD4D12936C9}">
      <dgm:prSet phldrT="[Text]"/>
      <dgm:spPr/>
      <dgm:t>
        <a:bodyPr/>
        <a:lstStyle/>
        <a:p>
          <a:r>
            <a:rPr lang="en-US" dirty="0"/>
            <a:t>7a</a:t>
          </a:r>
        </a:p>
      </dgm:t>
    </dgm:pt>
    <dgm:pt modelId="{A6E5EF24-F25F-403D-969D-5C4D9FA0E053}" type="parTrans" cxnId="{EC16BE44-D6B4-4039-B922-C625F54F9F18}">
      <dgm:prSet/>
      <dgm:spPr/>
      <dgm:t>
        <a:bodyPr/>
        <a:lstStyle/>
        <a:p>
          <a:endParaRPr lang="en-US"/>
        </a:p>
      </dgm:t>
    </dgm:pt>
    <dgm:pt modelId="{6E873E33-8AF9-48D3-88DA-72E76C729414}" type="sibTrans" cxnId="{EC16BE44-D6B4-4039-B922-C625F54F9F18}">
      <dgm:prSet/>
      <dgm:spPr/>
      <dgm:t>
        <a:bodyPr/>
        <a:lstStyle/>
        <a:p>
          <a:endParaRPr lang="en-US"/>
        </a:p>
      </dgm:t>
    </dgm:pt>
    <dgm:pt modelId="{55CF75B4-BB18-4A92-9D47-EEA8129F79E3}">
      <dgm:prSet phldrT="[Text]"/>
      <dgm:spPr/>
      <dgm:t>
        <a:bodyPr/>
        <a:lstStyle/>
        <a:p>
          <a:r>
            <a:rPr lang="en-US" dirty="0"/>
            <a:t>504</a:t>
          </a:r>
        </a:p>
      </dgm:t>
    </dgm:pt>
    <dgm:pt modelId="{4D57FFFA-6BF4-49FC-97C4-5900F3390FF9}" type="parTrans" cxnId="{1C3865E2-6193-4773-9393-86F0C4ECC23D}">
      <dgm:prSet/>
      <dgm:spPr/>
      <dgm:t>
        <a:bodyPr/>
        <a:lstStyle/>
        <a:p>
          <a:endParaRPr lang="en-US"/>
        </a:p>
      </dgm:t>
    </dgm:pt>
    <dgm:pt modelId="{E848882E-CA60-4599-94B1-318B067E45D8}" type="sibTrans" cxnId="{1C3865E2-6193-4773-9393-86F0C4ECC23D}">
      <dgm:prSet/>
      <dgm:spPr/>
      <dgm:t>
        <a:bodyPr/>
        <a:lstStyle/>
        <a:p>
          <a:endParaRPr lang="en-US"/>
        </a:p>
      </dgm:t>
    </dgm:pt>
    <dgm:pt modelId="{94C3482B-A6D4-4C7F-B626-7D0E552EF241}">
      <dgm:prSet phldrT="[Text]"/>
      <dgm:spPr/>
      <dgm:t>
        <a:bodyPr/>
        <a:lstStyle/>
        <a:p>
          <a:r>
            <a:rPr lang="en-US" dirty="0"/>
            <a:t>Timing</a:t>
          </a:r>
        </a:p>
      </dgm:t>
    </dgm:pt>
    <dgm:pt modelId="{B19142D0-A35E-477C-A54E-310BBF0D0BD8}" type="parTrans" cxnId="{19622CAB-5841-49A0-BB9A-C189B2667735}">
      <dgm:prSet/>
      <dgm:spPr/>
      <dgm:t>
        <a:bodyPr/>
        <a:lstStyle/>
        <a:p>
          <a:endParaRPr lang="en-US"/>
        </a:p>
      </dgm:t>
    </dgm:pt>
    <dgm:pt modelId="{BF3075D8-CD2F-415F-8101-0253AFBF7836}" type="sibTrans" cxnId="{19622CAB-5841-49A0-BB9A-C189B2667735}">
      <dgm:prSet/>
      <dgm:spPr/>
      <dgm:t>
        <a:bodyPr/>
        <a:lstStyle/>
        <a:p>
          <a:endParaRPr lang="en-US"/>
        </a:p>
      </dgm:t>
    </dgm:pt>
    <dgm:pt modelId="{6CAE81AB-2B54-4326-90C1-8C822820EC8F}">
      <dgm:prSet phldrT="[Text]"/>
      <dgm:spPr/>
      <dgm:t>
        <a:bodyPr/>
        <a:lstStyle/>
        <a:p>
          <a:r>
            <a:rPr lang="en-US" dirty="0"/>
            <a:t>Emergency Filing</a:t>
          </a:r>
        </a:p>
      </dgm:t>
    </dgm:pt>
    <dgm:pt modelId="{9912BDD8-D60F-4FE5-B176-72CB75630BBC}" type="parTrans" cxnId="{EB8CC817-250F-4030-8025-641C2B39AE71}">
      <dgm:prSet/>
      <dgm:spPr/>
      <dgm:t>
        <a:bodyPr/>
        <a:lstStyle/>
        <a:p>
          <a:endParaRPr lang="en-US"/>
        </a:p>
      </dgm:t>
    </dgm:pt>
    <dgm:pt modelId="{B1AE851F-0FC1-44CD-A74A-95F6828A2B9E}" type="sibTrans" cxnId="{EB8CC817-250F-4030-8025-641C2B39AE71}">
      <dgm:prSet/>
      <dgm:spPr/>
      <dgm:t>
        <a:bodyPr/>
        <a:lstStyle/>
        <a:p>
          <a:endParaRPr lang="en-US"/>
        </a:p>
      </dgm:t>
    </dgm:pt>
    <dgm:pt modelId="{EEF63329-A59F-4D79-A043-B70F721EE368}">
      <dgm:prSet phldrT="[Text]"/>
      <dgm:spPr/>
      <dgm:t>
        <a:bodyPr/>
        <a:lstStyle/>
        <a:p>
          <a:r>
            <a:rPr lang="en-US" dirty="0"/>
            <a:t>45-60-day process for appointment</a:t>
          </a:r>
        </a:p>
      </dgm:t>
    </dgm:pt>
    <dgm:pt modelId="{24718B60-DA75-46BD-93A0-CE9468A74730}" type="parTrans" cxnId="{6A548083-0277-474B-AF25-0532A3C3FDF1}">
      <dgm:prSet/>
      <dgm:spPr/>
      <dgm:t>
        <a:bodyPr/>
        <a:lstStyle/>
        <a:p>
          <a:endParaRPr lang="en-US"/>
        </a:p>
      </dgm:t>
    </dgm:pt>
    <dgm:pt modelId="{39DEA473-E53B-4710-9D00-5B69DCD1095A}" type="sibTrans" cxnId="{6A548083-0277-474B-AF25-0532A3C3FDF1}">
      <dgm:prSet/>
      <dgm:spPr/>
      <dgm:t>
        <a:bodyPr/>
        <a:lstStyle/>
        <a:p>
          <a:endParaRPr lang="en-US"/>
        </a:p>
      </dgm:t>
    </dgm:pt>
    <dgm:pt modelId="{DF2B67C6-918F-4CF7-B358-C35283BF7682}">
      <dgm:prSet phldrT="[Text]"/>
      <dgm:spPr/>
      <dgm:t>
        <a:bodyPr/>
        <a:lstStyle/>
        <a:p>
          <a:r>
            <a:rPr lang="en-US" dirty="0"/>
            <a:t>Decision Factors</a:t>
          </a:r>
        </a:p>
      </dgm:t>
    </dgm:pt>
    <dgm:pt modelId="{19D983CA-3DCD-4000-9A11-9A1C9779746B}" type="parTrans" cxnId="{CD03272C-8CE1-4B99-8058-6FBE022C18A6}">
      <dgm:prSet/>
      <dgm:spPr/>
      <dgm:t>
        <a:bodyPr/>
        <a:lstStyle/>
        <a:p>
          <a:endParaRPr lang="en-US"/>
        </a:p>
      </dgm:t>
    </dgm:pt>
    <dgm:pt modelId="{38C38B1F-4CB6-444D-8283-0E8D5EAB8B58}" type="sibTrans" cxnId="{CD03272C-8CE1-4B99-8058-6FBE022C18A6}">
      <dgm:prSet/>
      <dgm:spPr/>
      <dgm:t>
        <a:bodyPr/>
        <a:lstStyle/>
        <a:p>
          <a:endParaRPr lang="en-US"/>
        </a:p>
      </dgm:t>
    </dgm:pt>
    <dgm:pt modelId="{CF99C881-2F3E-41F3-97B5-61531AABCD3D}">
      <dgm:prSet phldrT="[Text]"/>
      <dgm:spPr/>
      <dgm:t>
        <a:bodyPr/>
        <a:lstStyle/>
        <a:p>
          <a:r>
            <a:rPr lang="en-US" dirty="0"/>
            <a:t>Can you afford to allow the business to deteriorate waiting for the appointment</a:t>
          </a:r>
        </a:p>
      </dgm:t>
    </dgm:pt>
    <dgm:pt modelId="{08F43FA2-33BC-4BCA-B7A8-8DEC6DA0BBCA}" type="parTrans" cxnId="{BBBDD914-9A6E-42F0-8264-B6449E6C588F}">
      <dgm:prSet/>
      <dgm:spPr/>
      <dgm:t>
        <a:bodyPr/>
        <a:lstStyle/>
        <a:p>
          <a:endParaRPr lang="en-US"/>
        </a:p>
      </dgm:t>
    </dgm:pt>
    <dgm:pt modelId="{9443D002-6D67-4BA4-9B7D-F5853B904B57}" type="sibTrans" cxnId="{BBBDD914-9A6E-42F0-8264-B6449E6C588F}">
      <dgm:prSet/>
      <dgm:spPr/>
      <dgm:t>
        <a:bodyPr/>
        <a:lstStyle/>
        <a:p>
          <a:endParaRPr lang="en-US"/>
        </a:p>
      </dgm:t>
    </dgm:pt>
    <dgm:pt modelId="{A1CF3C05-F525-4CBD-8F46-654A9CB0295A}">
      <dgm:prSet phldrT="[Text]"/>
      <dgm:spPr/>
      <dgm:t>
        <a:bodyPr/>
        <a:lstStyle/>
        <a:p>
          <a:r>
            <a:rPr lang="en-US" dirty="0"/>
            <a:t>Should we withdraw the guarantee and move forward?</a:t>
          </a:r>
        </a:p>
      </dgm:t>
    </dgm:pt>
    <dgm:pt modelId="{15D38ECB-E5F7-4F13-9ED4-309CAD95F85A}" type="parTrans" cxnId="{A0CEC42D-B77D-489E-859B-6D70537CECA4}">
      <dgm:prSet/>
      <dgm:spPr/>
      <dgm:t>
        <a:bodyPr/>
        <a:lstStyle/>
        <a:p>
          <a:endParaRPr lang="en-US"/>
        </a:p>
      </dgm:t>
    </dgm:pt>
    <dgm:pt modelId="{07B77712-85E2-4592-899D-5772A0285494}" type="sibTrans" cxnId="{A0CEC42D-B77D-489E-859B-6D70537CECA4}">
      <dgm:prSet/>
      <dgm:spPr/>
      <dgm:t>
        <a:bodyPr/>
        <a:lstStyle/>
        <a:p>
          <a:endParaRPr lang="en-US"/>
        </a:p>
      </dgm:t>
    </dgm:pt>
    <dgm:pt modelId="{38AA9F47-F50B-43F0-8EDC-AA16BAF3C338}" type="pres">
      <dgm:prSet presAssocID="{8AD3ABF4-6C66-41A4-B606-75C390768461}" presName="vert0" presStyleCnt="0">
        <dgm:presLayoutVars>
          <dgm:dir/>
          <dgm:animOne val="branch"/>
          <dgm:animLvl val="lvl"/>
        </dgm:presLayoutVars>
      </dgm:prSet>
      <dgm:spPr/>
    </dgm:pt>
    <dgm:pt modelId="{F03F9448-FCAA-4B53-98DF-E35E33209DC4}" type="pres">
      <dgm:prSet presAssocID="{DAEE3AEE-B882-4518-8C47-C2CBF529A896}" presName="thickLine" presStyleLbl="alignNode1" presStyleIdx="0" presStyleCnt="3"/>
      <dgm:spPr/>
    </dgm:pt>
    <dgm:pt modelId="{4B40B6FD-512C-49A5-82A7-D8FE728BF4C7}" type="pres">
      <dgm:prSet presAssocID="{DAEE3AEE-B882-4518-8C47-C2CBF529A896}" presName="horz1" presStyleCnt="0"/>
      <dgm:spPr/>
    </dgm:pt>
    <dgm:pt modelId="{68629794-0CF2-47A9-85E0-3E3AA829667F}" type="pres">
      <dgm:prSet presAssocID="{DAEE3AEE-B882-4518-8C47-C2CBF529A896}" presName="tx1" presStyleLbl="revTx" presStyleIdx="0" presStyleCnt="9"/>
      <dgm:spPr/>
    </dgm:pt>
    <dgm:pt modelId="{86BE4BCF-B08D-4165-98D0-DDD5FA43F138}" type="pres">
      <dgm:prSet presAssocID="{DAEE3AEE-B882-4518-8C47-C2CBF529A896}" presName="vert1" presStyleCnt="0"/>
      <dgm:spPr/>
    </dgm:pt>
    <dgm:pt modelId="{37536010-D7B1-4B85-9214-BE9D5E4D01F2}" type="pres">
      <dgm:prSet presAssocID="{001DCC32-7099-4730-A6EC-DAD4D12936C9}" presName="vertSpace2a" presStyleCnt="0"/>
      <dgm:spPr/>
    </dgm:pt>
    <dgm:pt modelId="{02D46F8B-695E-49CF-BF4A-24DE3695C74C}" type="pres">
      <dgm:prSet presAssocID="{001DCC32-7099-4730-A6EC-DAD4D12936C9}" presName="horz2" presStyleCnt="0"/>
      <dgm:spPr/>
    </dgm:pt>
    <dgm:pt modelId="{BC555E6F-B5B0-4E9F-9CAD-C0243B2AB4C8}" type="pres">
      <dgm:prSet presAssocID="{001DCC32-7099-4730-A6EC-DAD4D12936C9}" presName="horzSpace2" presStyleCnt="0"/>
      <dgm:spPr/>
    </dgm:pt>
    <dgm:pt modelId="{E908772E-0A2C-488B-8593-CDC18F03A930}" type="pres">
      <dgm:prSet presAssocID="{001DCC32-7099-4730-A6EC-DAD4D12936C9}" presName="tx2" presStyleLbl="revTx" presStyleIdx="1" presStyleCnt="9"/>
      <dgm:spPr/>
    </dgm:pt>
    <dgm:pt modelId="{D499B983-40F4-4775-BDEB-E780A6CEA26E}" type="pres">
      <dgm:prSet presAssocID="{001DCC32-7099-4730-A6EC-DAD4D12936C9}" presName="vert2" presStyleCnt="0"/>
      <dgm:spPr/>
    </dgm:pt>
    <dgm:pt modelId="{AC995261-4B43-4140-80F4-8A5062402F57}" type="pres">
      <dgm:prSet presAssocID="{001DCC32-7099-4730-A6EC-DAD4D12936C9}" presName="thinLine2b" presStyleLbl="callout" presStyleIdx="0" presStyleCnt="6"/>
      <dgm:spPr/>
    </dgm:pt>
    <dgm:pt modelId="{41610BDB-122C-4700-A938-E8D83368A4F2}" type="pres">
      <dgm:prSet presAssocID="{001DCC32-7099-4730-A6EC-DAD4D12936C9}" presName="vertSpace2b" presStyleCnt="0"/>
      <dgm:spPr/>
    </dgm:pt>
    <dgm:pt modelId="{725ABD7B-F32C-4291-ACE2-5DA894F938D4}" type="pres">
      <dgm:prSet presAssocID="{55CF75B4-BB18-4A92-9D47-EEA8129F79E3}" presName="horz2" presStyleCnt="0"/>
      <dgm:spPr/>
    </dgm:pt>
    <dgm:pt modelId="{A7BD2029-F3D7-4C07-89A8-BA7E65D33A5F}" type="pres">
      <dgm:prSet presAssocID="{55CF75B4-BB18-4A92-9D47-EEA8129F79E3}" presName="horzSpace2" presStyleCnt="0"/>
      <dgm:spPr/>
    </dgm:pt>
    <dgm:pt modelId="{E10AE7AB-C46F-4847-9C83-077875DB92C7}" type="pres">
      <dgm:prSet presAssocID="{55CF75B4-BB18-4A92-9D47-EEA8129F79E3}" presName="tx2" presStyleLbl="revTx" presStyleIdx="2" presStyleCnt="9"/>
      <dgm:spPr/>
    </dgm:pt>
    <dgm:pt modelId="{CD5C9B85-B7AA-4AA8-8BB1-B2213C0F8BFF}" type="pres">
      <dgm:prSet presAssocID="{55CF75B4-BB18-4A92-9D47-EEA8129F79E3}" presName="vert2" presStyleCnt="0"/>
      <dgm:spPr/>
    </dgm:pt>
    <dgm:pt modelId="{2A13D275-A52C-474C-8188-078B11ABE699}" type="pres">
      <dgm:prSet presAssocID="{55CF75B4-BB18-4A92-9D47-EEA8129F79E3}" presName="thinLine2b" presStyleLbl="callout" presStyleIdx="1" presStyleCnt="6"/>
      <dgm:spPr/>
    </dgm:pt>
    <dgm:pt modelId="{031B9474-5297-4903-9BC7-A986A30A0676}" type="pres">
      <dgm:prSet presAssocID="{55CF75B4-BB18-4A92-9D47-EEA8129F79E3}" presName="vertSpace2b" presStyleCnt="0"/>
      <dgm:spPr/>
    </dgm:pt>
    <dgm:pt modelId="{355D5843-FD89-4531-8CFD-77EA4CC882CE}" type="pres">
      <dgm:prSet presAssocID="{94C3482B-A6D4-4C7F-B626-7D0E552EF241}" presName="thickLine" presStyleLbl="alignNode1" presStyleIdx="1" presStyleCnt="3"/>
      <dgm:spPr/>
    </dgm:pt>
    <dgm:pt modelId="{285A057D-EFBF-4B44-9D06-9A4DF12FB9DD}" type="pres">
      <dgm:prSet presAssocID="{94C3482B-A6D4-4C7F-B626-7D0E552EF241}" presName="horz1" presStyleCnt="0"/>
      <dgm:spPr/>
    </dgm:pt>
    <dgm:pt modelId="{66C55308-3E4D-4334-8836-DF7A60E96BA2}" type="pres">
      <dgm:prSet presAssocID="{94C3482B-A6D4-4C7F-B626-7D0E552EF241}" presName="tx1" presStyleLbl="revTx" presStyleIdx="3" presStyleCnt="9"/>
      <dgm:spPr/>
    </dgm:pt>
    <dgm:pt modelId="{40E57F2B-8EF0-49BA-9E35-94F1D1105B07}" type="pres">
      <dgm:prSet presAssocID="{94C3482B-A6D4-4C7F-B626-7D0E552EF241}" presName="vert1" presStyleCnt="0"/>
      <dgm:spPr/>
    </dgm:pt>
    <dgm:pt modelId="{2C9F361C-A911-4BB2-9C00-4082EC1AF045}" type="pres">
      <dgm:prSet presAssocID="{6CAE81AB-2B54-4326-90C1-8C822820EC8F}" presName="vertSpace2a" presStyleCnt="0"/>
      <dgm:spPr/>
    </dgm:pt>
    <dgm:pt modelId="{3C6BF215-5B90-41C7-8398-A39A2EAE1D9B}" type="pres">
      <dgm:prSet presAssocID="{6CAE81AB-2B54-4326-90C1-8C822820EC8F}" presName="horz2" presStyleCnt="0"/>
      <dgm:spPr/>
    </dgm:pt>
    <dgm:pt modelId="{BA1B191D-6751-4683-BF5C-339557603D09}" type="pres">
      <dgm:prSet presAssocID="{6CAE81AB-2B54-4326-90C1-8C822820EC8F}" presName="horzSpace2" presStyleCnt="0"/>
      <dgm:spPr/>
    </dgm:pt>
    <dgm:pt modelId="{F41D4442-6099-4DA6-8D74-C6631D74BDD6}" type="pres">
      <dgm:prSet presAssocID="{6CAE81AB-2B54-4326-90C1-8C822820EC8F}" presName="tx2" presStyleLbl="revTx" presStyleIdx="4" presStyleCnt="9"/>
      <dgm:spPr/>
    </dgm:pt>
    <dgm:pt modelId="{31B18DB4-B171-4ECB-8C7C-69054F207F0B}" type="pres">
      <dgm:prSet presAssocID="{6CAE81AB-2B54-4326-90C1-8C822820EC8F}" presName="vert2" presStyleCnt="0"/>
      <dgm:spPr/>
    </dgm:pt>
    <dgm:pt modelId="{E3B015BA-D27F-4291-B0E2-8BB7872B90E6}" type="pres">
      <dgm:prSet presAssocID="{6CAE81AB-2B54-4326-90C1-8C822820EC8F}" presName="thinLine2b" presStyleLbl="callout" presStyleIdx="2" presStyleCnt="6"/>
      <dgm:spPr/>
    </dgm:pt>
    <dgm:pt modelId="{7CA9843B-4407-4873-B408-7EA3306A8FDC}" type="pres">
      <dgm:prSet presAssocID="{6CAE81AB-2B54-4326-90C1-8C822820EC8F}" presName="vertSpace2b" presStyleCnt="0"/>
      <dgm:spPr/>
    </dgm:pt>
    <dgm:pt modelId="{6E01CCED-2073-4149-9F3F-B3E429E87067}" type="pres">
      <dgm:prSet presAssocID="{EEF63329-A59F-4D79-A043-B70F721EE368}" presName="horz2" presStyleCnt="0"/>
      <dgm:spPr/>
    </dgm:pt>
    <dgm:pt modelId="{0ABAA947-33B4-4DFD-9ECB-36E414BE4F53}" type="pres">
      <dgm:prSet presAssocID="{EEF63329-A59F-4D79-A043-B70F721EE368}" presName="horzSpace2" presStyleCnt="0"/>
      <dgm:spPr/>
    </dgm:pt>
    <dgm:pt modelId="{D5F66717-2058-4DBF-856F-329F6ED1513A}" type="pres">
      <dgm:prSet presAssocID="{EEF63329-A59F-4D79-A043-B70F721EE368}" presName="tx2" presStyleLbl="revTx" presStyleIdx="5" presStyleCnt="9"/>
      <dgm:spPr/>
    </dgm:pt>
    <dgm:pt modelId="{FE47318A-F28E-4FC5-AB80-73858AADBC8C}" type="pres">
      <dgm:prSet presAssocID="{EEF63329-A59F-4D79-A043-B70F721EE368}" presName="vert2" presStyleCnt="0"/>
      <dgm:spPr/>
    </dgm:pt>
    <dgm:pt modelId="{FCC7893C-592C-4292-B51D-6A7645C58DED}" type="pres">
      <dgm:prSet presAssocID="{EEF63329-A59F-4D79-A043-B70F721EE368}" presName="thinLine2b" presStyleLbl="callout" presStyleIdx="3" presStyleCnt="6"/>
      <dgm:spPr/>
    </dgm:pt>
    <dgm:pt modelId="{BA5D330D-7D68-4DE9-A1CD-D3EF0F8F5705}" type="pres">
      <dgm:prSet presAssocID="{EEF63329-A59F-4D79-A043-B70F721EE368}" presName="vertSpace2b" presStyleCnt="0"/>
      <dgm:spPr/>
    </dgm:pt>
    <dgm:pt modelId="{50A473CE-C497-4830-A9BF-634A08C38C21}" type="pres">
      <dgm:prSet presAssocID="{DF2B67C6-918F-4CF7-B358-C35283BF7682}" presName="thickLine" presStyleLbl="alignNode1" presStyleIdx="2" presStyleCnt="3"/>
      <dgm:spPr/>
    </dgm:pt>
    <dgm:pt modelId="{A2925148-C205-4A32-A0D8-F672639F0D8D}" type="pres">
      <dgm:prSet presAssocID="{DF2B67C6-918F-4CF7-B358-C35283BF7682}" presName="horz1" presStyleCnt="0"/>
      <dgm:spPr/>
    </dgm:pt>
    <dgm:pt modelId="{7A29D7CF-2836-4E5E-9A7D-86D36369AEE6}" type="pres">
      <dgm:prSet presAssocID="{DF2B67C6-918F-4CF7-B358-C35283BF7682}" presName="tx1" presStyleLbl="revTx" presStyleIdx="6" presStyleCnt="9"/>
      <dgm:spPr/>
    </dgm:pt>
    <dgm:pt modelId="{7A3D3AAF-E208-4027-A1DB-803F7962ED5D}" type="pres">
      <dgm:prSet presAssocID="{DF2B67C6-918F-4CF7-B358-C35283BF7682}" presName="vert1" presStyleCnt="0"/>
      <dgm:spPr/>
    </dgm:pt>
    <dgm:pt modelId="{996C847E-749B-48CA-A113-16BA1BDB75B7}" type="pres">
      <dgm:prSet presAssocID="{CF99C881-2F3E-41F3-97B5-61531AABCD3D}" presName="vertSpace2a" presStyleCnt="0"/>
      <dgm:spPr/>
    </dgm:pt>
    <dgm:pt modelId="{944D5D20-3AD2-47DB-B338-95352A7AD0A6}" type="pres">
      <dgm:prSet presAssocID="{CF99C881-2F3E-41F3-97B5-61531AABCD3D}" presName="horz2" presStyleCnt="0"/>
      <dgm:spPr/>
    </dgm:pt>
    <dgm:pt modelId="{A77DB894-B5D8-44FF-B01C-A1A1EA22B5BA}" type="pres">
      <dgm:prSet presAssocID="{CF99C881-2F3E-41F3-97B5-61531AABCD3D}" presName="horzSpace2" presStyleCnt="0"/>
      <dgm:spPr/>
    </dgm:pt>
    <dgm:pt modelId="{1591E671-D049-4859-A5ED-92B55D9B01FF}" type="pres">
      <dgm:prSet presAssocID="{CF99C881-2F3E-41F3-97B5-61531AABCD3D}" presName="tx2" presStyleLbl="revTx" presStyleIdx="7" presStyleCnt="9"/>
      <dgm:spPr/>
    </dgm:pt>
    <dgm:pt modelId="{671063F5-CEE4-44D5-840D-BFCDF231C8A1}" type="pres">
      <dgm:prSet presAssocID="{CF99C881-2F3E-41F3-97B5-61531AABCD3D}" presName="vert2" presStyleCnt="0"/>
      <dgm:spPr/>
    </dgm:pt>
    <dgm:pt modelId="{F4B38BA7-B1E5-4EE6-8C0C-2128EF27A505}" type="pres">
      <dgm:prSet presAssocID="{CF99C881-2F3E-41F3-97B5-61531AABCD3D}" presName="thinLine2b" presStyleLbl="callout" presStyleIdx="4" presStyleCnt="6"/>
      <dgm:spPr/>
    </dgm:pt>
    <dgm:pt modelId="{B013FD7B-6DFB-446D-A9F2-B25953B6D56B}" type="pres">
      <dgm:prSet presAssocID="{CF99C881-2F3E-41F3-97B5-61531AABCD3D}" presName="vertSpace2b" presStyleCnt="0"/>
      <dgm:spPr/>
    </dgm:pt>
    <dgm:pt modelId="{4E3F350E-D073-409F-9378-F24A485708FC}" type="pres">
      <dgm:prSet presAssocID="{A1CF3C05-F525-4CBD-8F46-654A9CB0295A}" presName="horz2" presStyleCnt="0"/>
      <dgm:spPr/>
    </dgm:pt>
    <dgm:pt modelId="{DDE84DAE-486E-42DD-9A73-06B75D26921E}" type="pres">
      <dgm:prSet presAssocID="{A1CF3C05-F525-4CBD-8F46-654A9CB0295A}" presName="horzSpace2" presStyleCnt="0"/>
      <dgm:spPr/>
    </dgm:pt>
    <dgm:pt modelId="{C721A77F-52D2-4D76-AC27-75F669B1DBF2}" type="pres">
      <dgm:prSet presAssocID="{A1CF3C05-F525-4CBD-8F46-654A9CB0295A}" presName="tx2" presStyleLbl="revTx" presStyleIdx="8" presStyleCnt="9"/>
      <dgm:spPr/>
    </dgm:pt>
    <dgm:pt modelId="{F0FEF2D0-E95A-4E9C-B4D7-8D4A67F8F50C}" type="pres">
      <dgm:prSet presAssocID="{A1CF3C05-F525-4CBD-8F46-654A9CB0295A}" presName="vert2" presStyleCnt="0"/>
      <dgm:spPr/>
    </dgm:pt>
    <dgm:pt modelId="{5501F902-3123-4A5C-8F59-718FA0D571FE}" type="pres">
      <dgm:prSet presAssocID="{A1CF3C05-F525-4CBD-8F46-654A9CB0295A}" presName="thinLine2b" presStyleLbl="callout" presStyleIdx="5" presStyleCnt="6"/>
      <dgm:spPr/>
    </dgm:pt>
    <dgm:pt modelId="{DC247049-4719-4322-8201-02E2427139C1}" type="pres">
      <dgm:prSet presAssocID="{A1CF3C05-F525-4CBD-8F46-654A9CB0295A}" presName="vertSpace2b" presStyleCnt="0"/>
      <dgm:spPr/>
    </dgm:pt>
  </dgm:ptLst>
  <dgm:cxnLst>
    <dgm:cxn modelId="{BBBDD914-9A6E-42F0-8264-B6449E6C588F}" srcId="{DF2B67C6-918F-4CF7-B358-C35283BF7682}" destId="{CF99C881-2F3E-41F3-97B5-61531AABCD3D}" srcOrd="0" destOrd="0" parTransId="{08F43FA2-33BC-4BCA-B7A8-8DEC6DA0BBCA}" sibTransId="{9443D002-6D67-4BA4-9B7D-F5853B904B57}"/>
    <dgm:cxn modelId="{EB8CC817-250F-4030-8025-641C2B39AE71}" srcId="{94C3482B-A6D4-4C7F-B626-7D0E552EF241}" destId="{6CAE81AB-2B54-4326-90C1-8C822820EC8F}" srcOrd="0" destOrd="0" parTransId="{9912BDD8-D60F-4FE5-B176-72CB75630BBC}" sibTransId="{B1AE851F-0FC1-44CD-A74A-95F6828A2B9E}"/>
    <dgm:cxn modelId="{FC1B9622-65BA-40BC-886F-713FA647956D}" type="presOf" srcId="{94C3482B-A6D4-4C7F-B626-7D0E552EF241}" destId="{66C55308-3E4D-4334-8836-DF7A60E96BA2}" srcOrd="0" destOrd="0" presId="urn:microsoft.com/office/officeart/2008/layout/LinedList"/>
    <dgm:cxn modelId="{CD03272C-8CE1-4B99-8058-6FBE022C18A6}" srcId="{8AD3ABF4-6C66-41A4-B606-75C390768461}" destId="{DF2B67C6-918F-4CF7-B358-C35283BF7682}" srcOrd="2" destOrd="0" parTransId="{19D983CA-3DCD-4000-9A11-9A1C9779746B}" sibTransId="{38C38B1F-4CB6-444D-8283-0E8D5EAB8B58}"/>
    <dgm:cxn modelId="{A0CEC42D-B77D-489E-859B-6D70537CECA4}" srcId="{DF2B67C6-918F-4CF7-B358-C35283BF7682}" destId="{A1CF3C05-F525-4CBD-8F46-654A9CB0295A}" srcOrd="1" destOrd="0" parTransId="{15D38ECB-E5F7-4F13-9ED4-309CAD95F85A}" sibTransId="{07B77712-85E2-4592-899D-5772A0285494}"/>
    <dgm:cxn modelId="{F2076B60-1255-493A-B7FE-65789C27F0F5}" type="presOf" srcId="{CF99C881-2F3E-41F3-97B5-61531AABCD3D}" destId="{1591E671-D049-4859-A5ED-92B55D9B01FF}" srcOrd="0" destOrd="0" presId="urn:microsoft.com/office/officeart/2008/layout/LinedList"/>
    <dgm:cxn modelId="{EC16BE44-D6B4-4039-B922-C625F54F9F18}" srcId="{DAEE3AEE-B882-4518-8C47-C2CBF529A896}" destId="{001DCC32-7099-4730-A6EC-DAD4D12936C9}" srcOrd="0" destOrd="0" parTransId="{A6E5EF24-F25F-403D-969D-5C4D9FA0E053}" sibTransId="{6E873E33-8AF9-48D3-88DA-72E76C729414}"/>
    <dgm:cxn modelId="{47B00D6A-7F89-4E69-B06A-F03F470B8DD5}" srcId="{8AD3ABF4-6C66-41A4-B606-75C390768461}" destId="{DAEE3AEE-B882-4518-8C47-C2CBF529A896}" srcOrd="0" destOrd="0" parTransId="{03DE4EE9-E624-4F4B-99BE-F84F05CEAF09}" sibTransId="{2223E6FE-EA26-40C2-A883-20BFEA77999D}"/>
    <dgm:cxn modelId="{6A548083-0277-474B-AF25-0532A3C3FDF1}" srcId="{94C3482B-A6D4-4C7F-B626-7D0E552EF241}" destId="{EEF63329-A59F-4D79-A043-B70F721EE368}" srcOrd="1" destOrd="0" parTransId="{24718B60-DA75-46BD-93A0-CE9468A74730}" sibTransId="{39DEA473-E53B-4710-9D00-5B69DCD1095A}"/>
    <dgm:cxn modelId="{EA45E09E-7C5F-4C67-B5C9-6CC160C7DBE3}" type="presOf" srcId="{6CAE81AB-2B54-4326-90C1-8C822820EC8F}" destId="{F41D4442-6099-4DA6-8D74-C6631D74BDD6}" srcOrd="0" destOrd="0" presId="urn:microsoft.com/office/officeart/2008/layout/LinedList"/>
    <dgm:cxn modelId="{19622CAB-5841-49A0-BB9A-C189B2667735}" srcId="{8AD3ABF4-6C66-41A4-B606-75C390768461}" destId="{94C3482B-A6D4-4C7F-B626-7D0E552EF241}" srcOrd="1" destOrd="0" parTransId="{B19142D0-A35E-477C-A54E-310BBF0D0BD8}" sibTransId="{BF3075D8-CD2F-415F-8101-0253AFBF7836}"/>
    <dgm:cxn modelId="{4CBB7AAD-3C7A-443F-87E2-07B32FF13BB2}" type="presOf" srcId="{001DCC32-7099-4730-A6EC-DAD4D12936C9}" destId="{E908772E-0A2C-488B-8593-CDC18F03A930}" srcOrd="0" destOrd="0" presId="urn:microsoft.com/office/officeart/2008/layout/LinedList"/>
    <dgm:cxn modelId="{410C60BD-D27C-4274-88D3-E720A675A0CA}" type="presOf" srcId="{55CF75B4-BB18-4A92-9D47-EEA8129F79E3}" destId="{E10AE7AB-C46F-4847-9C83-077875DB92C7}" srcOrd="0" destOrd="0" presId="urn:microsoft.com/office/officeart/2008/layout/LinedList"/>
    <dgm:cxn modelId="{43402CCB-9B64-493E-A02E-B1A9DD63EBCF}" type="presOf" srcId="{8AD3ABF4-6C66-41A4-B606-75C390768461}" destId="{38AA9F47-F50B-43F0-8EDC-AA16BAF3C338}" srcOrd="0" destOrd="0" presId="urn:microsoft.com/office/officeart/2008/layout/LinedList"/>
    <dgm:cxn modelId="{3FFB20D3-5EDA-440B-8F0E-7250C41B51C1}" type="presOf" srcId="{EEF63329-A59F-4D79-A043-B70F721EE368}" destId="{D5F66717-2058-4DBF-856F-329F6ED1513A}" srcOrd="0" destOrd="0" presId="urn:microsoft.com/office/officeart/2008/layout/LinedList"/>
    <dgm:cxn modelId="{F61840DE-9E3C-49BF-9F35-6E866B3E0316}" type="presOf" srcId="{DAEE3AEE-B882-4518-8C47-C2CBF529A896}" destId="{68629794-0CF2-47A9-85E0-3E3AA829667F}" srcOrd="0" destOrd="0" presId="urn:microsoft.com/office/officeart/2008/layout/LinedList"/>
    <dgm:cxn modelId="{1C3865E2-6193-4773-9393-86F0C4ECC23D}" srcId="{DAEE3AEE-B882-4518-8C47-C2CBF529A896}" destId="{55CF75B4-BB18-4A92-9D47-EEA8129F79E3}" srcOrd="1" destOrd="0" parTransId="{4D57FFFA-6BF4-49FC-97C4-5900F3390FF9}" sibTransId="{E848882E-CA60-4599-94B1-318B067E45D8}"/>
    <dgm:cxn modelId="{E303B4E8-9092-44D1-A2EC-726FD659FBFC}" type="presOf" srcId="{DF2B67C6-918F-4CF7-B358-C35283BF7682}" destId="{7A29D7CF-2836-4E5E-9A7D-86D36369AEE6}" srcOrd="0" destOrd="0" presId="urn:microsoft.com/office/officeart/2008/layout/LinedList"/>
    <dgm:cxn modelId="{E23169EE-0190-4D5B-9BBF-40C46F73EE26}" type="presOf" srcId="{A1CF3C05-F525-4CBD-8F46-654A9CB0295A}" destId="{C721A77F-52D2-4D76-AC27-75F669B1DBF2}" srcOrd="0" destOrd="0" presId="urn:microsoft.com/office/officeart/2008/layout/LinedList"/>
    <dgm:cxn modelId="{D6E3DFCD-403B-4618-BD3E-7A044315AC05}" type="presParOf" srcId="{38AA9F47-F50B-43F0-8EDC-AA16BAF3C338}" destId="{F03F9448-FCAA-4B53-98DF-E35E33209DC4}" srcOrd="0" destOrd="0" presId="urn:microsoft.com/office/officeart/2008/layout/LinedList"/>
    <dgm:cxn modelId="{A7260CDB-FC59-4E02-B86B-E9A5EACEA57F}" type="presParOf" srcId="{38AA9F47-F50B-43F0-8EDC-AA16BAF3C338}" destId="{4B40B6FD-512C-49A5-82A7-D8FE728BF4C7}" srcOrd="1" destOrd="0" presId="urn:microsoft.com/office/officeart/2008/layout/LinedList"/>
    <dgm:cxn modelId="{3D17C6B7-852A-402C-9D1F-3B431C629F00}" type="presParOf" srcId="{4B40B6FD-512C-49A5-82A7-D8FE728BF4C7}" destId="{68629794-0CF2-47A9-85E0-3E3AA829667F}" srcOrd="0" destOrd="0" presId="urn:microsoft.com/office/officeart/2008/layout/LinedList"/>
    <dgm:cxn modelId="{2A5B313F-6934-44BA-93B0-D64F17665992}" type="presParOf" srcId="{4B40B6FD-512C-49A5-82A7-D8FE728BF4C7}" destId="{86BE4BCF-B08D-4165-98D0-DDD5FA43F138}" srcOrd="1" destOrd="0" presId="urn:microsoft.com/office/officeart/2008/layout/LinedList"/>
    <dgm:cxn modelId="{A95E691F-4C69-480B-BB50-A4BFDFA6EAE7}" type="presParOf" srcId="{86BE4BCF-B08D-4165-98D0-DDD5FA43F138}" destId="{37536010-D7B1-4B85-9214-BE9D5E4D01F2}" srcOrd="0" destOrd="0" presId="urn:microsoft.com/office/officeart/2008/layout/LinedList"/>
    <dgm:cxn modelId="{2D1AB05E-5FEA-47F2-A8D2-BCF6923F2C62}" type="presParOf" srcId="{86BE4BCF-B08D-4165-98D0-DDD5FA43F138}" destId="{02D46F8B-695E-49CF-BF4A-24DE3695C74C}" srcOrd="1" destOrd="0" presId="urn:microsoft.com/office/officeart/2008/layout/LinedList"/>
    <dgm:cxn modelId="{7AD79CF6-13AF-40E4-8385-94A0A3D20335}" type="presParOf" srcId="{02D46F8B-695E-49CF-BF4A-24DE3695C74C}" destId="{BC555E6F-B5B0-4E9F-9CAD-C0243B2AB4C8}" srcOrd="0" destOrd="0" presId="urn:microsoft.com/office/officeart/2008/layout/LinedList"/>
    <dgm:cxn modelId="{42778D81-29F9-4093-AEBA-8004C5772709}" type="presParOf" srcId="{02D46F8B-695E-49CF-BF4A-24DE3695C74C}" destId="{E908772E-0A2C-488B-8593-CDC18F03A930}" srcOrd="1" destOrd="0" presId="urn:microsoft.com/office/officeart/2008/layout/LinedList"/>
    <dgm:cxn modelId="{D5E52586-8ACF-4C02-AC42-5419F99EB3AE}" type="presParOf" srcId="{02D46F8B-695E-49CF-BF4A-24DE3695C74C}" destId="{D499B983-40F4-4775-BDEB-E780A6CEA26E}" srcOrd="2" destOrd="0" presId="urn:microsoft.com/office/officeart/2008/layout/LinedList"/>
    <dgm:cxn modelId="{1C74FE29-F369-4783-B3D5-EEF6CEECAFB3}" type="presParOf" srcId="{86BE4BCF-B08D-4165-98D0-DDD5FA43F138}" destId="{AC995261-4B43-4140-80F4-8A5062402F57}" srcOrd="2" destOrd="0" presId="urn:microsoft.com/office/officeart/2008/layout/LinedList"/>
    <dgm:cxn modelId="{24CC3756-D174-4C26-97D7-DE51B1EB40CA}" type="presParOf" srcId="{86BE4BCF-B08D-4165-98D0-DDD5FA43F138}" destId="{41610BDB-122C-4700-A938-E8D83368A4F2}" srcOrd="3" destOrd="0" presId="urn:microsoft.com/office/officeart/2008/layout/LinedList"/>
    <dgm:cxn modelId="{5A39F319-1331-4913-B5D4-7D4AC139539C}" type="presParOf" srcId="{86BE4BCF-B08D-4165-98D0-DDD5FA43F138}" destId="{725ABD7B-F32C-4291-ACE2-5DA894F938D4}" srcOrd="4" destOrd="0" presId="urn:microsoft.com/office/officeart/2008/layout/LinedList"/>
    <dgm:cxn modelId="{93058B7D-AC32-48BD-B141-F5474FA61C4F}" type="presParOf" srcId="{725ABD7B-F32C-4291-ACE2-5DA894F938D4}" destId="{A7BD2029-F3D7-4C07-89A8-BA7E65D33A5F}" srcOrd="0" destOrd="0" presId="urn:microsoft.com/office/officeart/2008/layout/LinedList"/>
    <dgm:cxn modelId="{D3EBC02F-0C47-417F-8C7B-D96D3B85114F}" type="presParOf" srcId="{725ABD7B-F32C-4291-ACE2-5DA894F938D4}" destId="{E10AE7AB-C46F-4847-9C83-077875DB92C7}" srcOrd="1" destOrd="0" presId="urn:microsoft.com/office/officeart/2008/layout/LinedList"/>
    <dgm:cxn modelId="{146DCD5E-5DE0-424B-86C7-5CAFD1CCE470}" type="presParOf" srcId="{725ABD7B-F32C-4291-ACE2-5DA894F938D4}" destId="{CD5C9B85-B7AA-4AA8-8BB1-B2213C0F8BFF}" srcOrd="2" destOrd="0" presId="urn:microsoft.com/office/officeart/2008/layout/LinedList"/>
    <dgm:cxn modelId="{3C2D6EAD-1D43-4289-8BDF-A6146D9D746D}" type="presParOf" srcId="{86BE4BCF-B08D-4165-98D0-DDD5FA43F138}" destId="{2A13D275-A52C-474C-8188-078B11ABE699}" srcOrd="5" destOrd="0" presId="urn:microsoft.com/office/officeart/2008/layout/LinedList"/>
    <dgm:cxn modelId="{56032542-E86A-4B00-BC8A-84065C586CB6}" type="presParOf" srcId="{86BE4BCF-B08D-4165-98D0-DDD5FA43F138}" destId="{031B9474-5297-4903-9BC7-A986A30A0676}" srcOrd="6" destOrd="0" presId="urn:microsoft.com/office/officeart/2008/layout/LinedList"/>
    <dgm:cxn modelId="{FDF3AE89-C05B-49C2-BD0F-605D48B81328}" type="presParOf" srcId="{38AA9F47-F50B-43F0-8EDC-AA16BAF3C338}" destId="{355D5843-FD89-4531-8CFD-77EA4CC882CE}" srcOrd="2" destOrd="0" presId="urn:microsoft.com/office/officeart/2008/layout/LinedList"/>
    <dgm:cxn modelId="{C7680C17-9500-4653-9478-33C213635037}" type="presParOf" srcId="{38AA9F47-F50B-43F0-8EDC-AA16BAF3C338}" destId="{285A057D-EFBF-4B44-9D06-9A4DF12FB9DD}" srcOrd="3" destOrd="0" presId="urn:microsoft.com/office/officeart/2008/layout/LinedList"/>
    <dgm:cxn modelId="{962B364C-A159-49F9-85F2-CC9F82CAB90A}" type="presParOf" srcId="{285A057D-EFBF-4B44-9D06-9A4DF12FB9DD}" destId="{66C55308-3E4D-4334-8836-DF7A60E96BA2}" srcOrd="0" destOrd="0" presId="urn:microsoft.com/office/officeart/2008/layout/LinedList"/>
    <dgm:cxn modelId="{DEE7CC9F-EF79-4C85-AD33-98623580699C}" type="presParOf" srcId="{285A057D-EFBF-4B44-9D06-9A4DF12FB9DD}" destId="{40E57F2B-8EF0-49BA-9E35-94F1D1105B07}" srcOrd="1" destOrd="0" presId="urn:microsoft.com/office/officeart/2008/layout/LinedList"/>
    <dgm:cxn modelId="{12C7BE2B-B9E5-474A-AFB4-8B978DBC10B5}" type="presParOf" srcId="{40E57F2B-8EF0-49BA-9E35-94F1D1105B07}" destId="{2C9F361C-A911-4BB2-9C00-4082EC1AF045}" srcOrd="0" destOrd="0" presId="urn:microsoft.com/office/officeart/2008/layout/LinedList"/>
    <dgm:cxn modelId="{CE1128FC-10C0-437B-BFD8-D2987B1C708C}" type="presParOf" srcId="{40E57F2B-8EF0-49BA-9E35-94F1D1105B07}" destId="{3C6BF215-5B90-41C7-8398-A39A2EAE1D9B}" srcOrd="1" destOrd="0" presId="urn:microsoft.com/office/officeart/2008/layout/LinedList"/>
    <dgm:cxn modelId="{621F09EF-22AE-4863-B6D8-6DBBA3DE1CE0}" type="presParOf" srcId="{3C6BF215-5B90-41C7-8398-A39A2EAE1D9B}" destId="{BA1B191D-6751-4683-BF5C-339557603D09}" srcOrd="0" destOrd="0" presId="urn:microsoft.com/office/officeart/2008/layout/LinedList"/>
    <dgm:cxn modelId="{4AD66525-E8F3-430F-BE32-DDD44B05EB54}" type="presParOf" srcId="{3C6BF215-5B90-41C7-8398-A39A2EAE1D9B}" destId="{F41D4442-6099-4DA6-8D74-C6631D74BDD6}" srcOrd="1" destOrd="0" presId="urn:microsoft.com/office/officeart/2008/layout/LinedList"/>
    <dgm:cxn modelId="{3D5D8967-049D-4A94-B9C1-B3AC3B56930B}" type="presParOf" srcId="{3C6BF215-5B90-41C7-8398-A39A2EAE1D9B}" destId="{31B18DB4-B171-4ECB-8C7C-69054F207F0B}" srcOrd="2" destOrd="0" presId="urn:microsoft.com/office/officeart/2008/layout/LinedList"/>
    <dgm:cxn modelId="{EE1FED70-BA4D-4F95-BD4E-23D3A4F1BC86}" type="presParOf" srcId="{40E57F2B-8EF0-49BA-9E35-94F1D1105B07}" destId="{E3B015BA-D27F-4291-B0E2-8BB7872B90E6}" srcOrd="2" destOrd="0" presId="urn:microsoft.com/office/officeart/2008/layout/LinedList"/>
    <dgm:cxn modelId="{8F9DACC1-D80B-43F4-AE9E-D6F768FB11A6}" type="presParOf" srcId="{40E57F2B-8EF0-49BA-9E35-94F1D1105B07}" destId="{7CA9843B-4407-4873-B408-7EA3306A8FDC}" srcOrd="3" destOrd="0" presId="urn:microsoft.com/office/officeart/2008/layout/LinedList"/>
    <dgm:cxn modelId="{64367AD1-68E7-4873-8A42-2A785BB2BFB2}" type="presParOf" srcId="{40E57F2B-8EF0-49BA-9E35-94F1D1105B07}" destId="{6E01CCED-2073-4149-9F3F-B3E429E87067}" srcOrd="4" destOrd="0" presId="urn:microsoft.com/office/officeart/2008/layout/LinedList"/>
    <dgm:cxn modelId="{E1BF4621-68BC-40D8-A65A-FF6B3F2AD928}" type="presParOf" srcId="{6E01CCED-2073-4149-9F3F-B3E429E87067}" destId="{0ABAA947-33B4-4DFD-9ECB-36E414BE4F53}" srcOrd="0" destOrd="0" presId="urn:microsoft.com/office/officeart/2008/layout/LinedList"/>
    <dgm:cxn modelId="{7C0CDBB5-99ED-45AC-BA50-0184FD412F5A}" type="presParOf" srcId="{6E01CCED-2073-4149-9F3F-B3E429E87067}" destId="{D5F66717-2058-4DBF-856F-329F6ED1513A}" srcOrd="1" destOrd="0" presId="urn:microsoft.com/office/officeart/2008/layout/LinedList"/>
    <dgm:cxn modelId="{28444DC4-3844-4DA0-B3FA-01DC9084DA5B}" type="presParOf" srcId="{6E01CCED-2073-4149-9F3F-B3E429E87067}" destId="{FE47318A-F28E-4FC5-AB80-73858AADBC8C}" srcOrd="2" destOrd="0" presId="urn:microsoft.com/office/officeart/2008/layout/LinedList"/>
    <dgm:cxn modelId="{4DFE3FB4-8F77-4B16-BC96-06F7709131E9}" type="presParOf" srcId="{40E57F2B-8EF0-49BA-9E35-94F1D1105B07}" destId="{FCC7893C-592C-4292-B51D-6A7645C58DED}" srcOrd="5" destOrd="0" presId="urn:microsoft.com/office/officeart/2008/layout/LinedList"/>
    <dgm:cxn modelId="{BB45E801-5E12-423D-8723-F093A4CAAF38}" type="presParOf" srcId="{40E57F2B-8EF0-49BA-9E35-94F1D1105B07}" destId="{BA5D330D-7D68-4DE9-A1CD-D3EF0F8F5705}" srcOrd="6" destOrd="0" presId="urn:microsoft.com/office/officeart/2008/layout/LinedList"/>
    <dgm:cxn modelId="{73C5B9CE-4036-4847-9435-F3BA65519879}" type="presParOf" srcId="{38AA9F47-F50B-43F0-8EDC-AA16BAF3C338}" destId="{50A473CE-C497-4830-A9BF-634A08C38C21}" srcOrd="4" destOrd="0" presId="urn:microsoft.com/office/officeart/2008/layout/LinedList"/>
    <dgm:cxn modelId="{0E50A042-9652-4B97-91C0-9D733D6EA90B}" type="presParOf" srcId="{38AA9F47-F50B-43F0-8EDC-AA16BAF3C338}" destId="{A2925148-C205-4A32-A0D8-F672639F0D8D}" srcOrd="5" destOrd="0" presId="urn:microsoft.com/office/officeart/2008/layout/LinedList"/>
    <dgm:cxn modelId="{BE353EAE-AFCA-4AD4-8624-214E20EAF97D}" type="presParOf" srcId="{A2925148-C205-4A32-A0D8-F672639F0D8D}" destId="{7A29D7CF-2836-4E5E-9A7D-86D36369AEE6}" srcOrd="0" destOrd="0" presId="urn:microsoft.com/office/officeart/2008/layout/LinedList"/>
    <dgm:cxn modelId="{E159D736-3718-4FE8-9F1E-A9AA4E923E14}" type="presParOf" srcId="{A2925148-C205-4A32-A0D8-F672639F0D8D}" destId="{7A3D3AAF-E208-4027-A1DB-803F7962ED5D}" srcOrd="1" destOrd="0" presId="urn:microsoft.com/office/officeart/2008/layout/LinedList"/>
    <dgm:cxn modelId="{1A890AD3-3021-46F0-8D58-E355B65D8D1D}" type="presParOf" srcId="{7A3D3AAF-E208-4027-A1DB-803F7962ED5D}" destId="{996C847E-749B-48CA-A113-16BA1BDB75B7}" srcOrd="0" destOrd="0" presId="urn:microsoft.com/office/officeart/2008/layout/LinedList"/>
    <dgm:cxn modelId="{F6778942-E660-44E3-9DDF-E50021B5831F}" type="presParOf" srcId="{7A3D3AAF-E208-4027-A1DB-803F7962ED5D}" destId="{944D5D20-3AD2-47DB-B338-95352A7AD0A6}" srcOrd="1" destOrd="0" presId="urn:microsoft.com/office/officeart/2008/layout/LinedList"/>
    <dgm:cxn modelId="{F3E5DFD5-5C4A-4BAD-9511-63EE9BE9E8B8}" type="presParOf" srcId="{944D5D20-3AD2-47DB-B338-95352A7AD0A6}" destId="{A77DB894-B5D8-44FF-B01C-A1A1EA22B5BA}" srcOrd="0" destOrd="0" presId="urn:microsoft.com/office/officeart/2008/layout/LinedList"/>
    <dgm:cxn modelId="{D2CC5C5C-471B-498B-8EFE-A657DFDFC067}" type="presParOf" srcId="{944D5D20-3AD2-47DB-B338-95352A7AD0A6}" destId="{1591E671-D049-4859-A5ED-92B55D9B01FF}" srcOrd="1" destOrd="0" presId="urn:microsoft.com/office/officeart/2008/layout/LinedList"/>
    <dgm:cxn modelId="{1E7309C1-E6E8-4A67-916C-DC531A430A0C}" type="presParOf" srcId="{944D5D20-3AD2-47DB-B338-95352A7AD0A6}" destId="{671063F5-CEE4-44D5-840D-BFCDF231C8A1}" srcOrd="2" destOrd="0" presId="urn:microsoft.com/office/officeart/2008/layout/LinedList"/>
    <dgm:cxn modelId="{54DD6EAE-0C1F-4710-BDBE-82207C83794B}" type="presParOf" srcId="{7A3D3AAF-E208-4027-A1DB-803F7962ED5D}" destId="{F4B38BA7-B1E5-4EE6-8C0C-2128EF27A505}" srcOrd="2" destOrd="0" presId="urn:microsoft.com/office/officeart/2008/layout/LinedList"/>
    <dgm:cxn modelId="{E8D12749-7B5D-4071-B7B1-2675B9F659FE}" type="presParOf" srcId="{7A3D3AAF-E208-4027-A1DB-803F7962ED5D}" destId="{B013FD7B-6DFB-446D-A9F2-B25953B6D56B}" srcOrd="3" destOrd="0" presId="urn:microsoft.com/office/officeart/2008/layout/LinedList"/>
    <dgm:cxn modelId="{2F45F583-E531-406A-90CD-2B79D0DD22EF}" type="presParOf" srcId="{7A3D3AAF-E208-4027-A1DB-803F7962ED5D}" destId="{4E3F350E-D073-409F-9378-F24A485708FC}" srcOrd="4" destOrd="0" presId="urn:microsoft.com/office/officeart/2008/layout/LinedList"/>
    <dgm:cxn modelId="{587F0017-500E-4D61-8759-213328E25B13}" type="presParOf" srcId="{4E3F350E-D073-409F-9378-F24A485708FC}" destId="{DDE84DAE-486E-42DD-9A73-06B75D26921E}" srcOrd="0" destOrd="0" presId="urn:microsoft.com/office/officeart/2008/layout/LinedList"/>
    <dgm:cxn modelId="{685818DF-8A11-460F-A0DF-F96C26C6ABA8}" type="presParOf" srcId="{4E3F350E-D073-409F-9378-F24A485708FC}" destId="{C721A77F-52D2-4D76-AC27-75F669B1DBF2}" srcOrd="1" destOrd="0" presId="urn:microsoft.com/office/officeart/2008/layout/LinedList"/>
    <dgm:cxn modelId="{54C672FA-9A00-4350-8C74-FAE8A77E50B2}" type="presParOf" srcId="{4E3F350E-D073-409F-9378-F24A485708FC}" destId="{F0FEF2D0-E95A-4E9C-B4D7-8D4A67F8F50C}" srcOrd="2" destOrd="0" presId="urn:microsoft.com/office/officeart/2008/layout/LinedList"/>
    <dgm:cxn modelId="{5C3D6C05-FA07-4BA7-87D6-71354A0AD3C9}" type="presParOf" srcId="{7A3D3AAF-E208-4027-A1DB-803F7962ED5D}" destId="{5501F902-3123-4A5C-8F59-718FA0D571FE}" srcOrd="5" destOrd="0" presId="urn:microsoft.com/office/officeart/2008/layout/LinedList"/>
    <dgm:cxn modelId="{ED657519-799A-4AAA-BAC3-0A15C6403311}" type="presParOf" srcId="{7A3D3AAF-E208-4027-A1DB-803F7962ED5D}" destId="{DC247049-4719-4322-8201-02E2427139C1}"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A7897B-E338-4730-916A-3A8737B78837}"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3E779643-0E65-43D8-9A07-2F4277E74ED6}">
      <dgm:prSet phldrT="[Text]"/>
      <dgm:spPr/>
      <dgm:t>
        <a:bodyPr/>
        <a:lstStyle/>
        <a:p>
          <a:r>
            <a:rPr lang="en-US" dirty="0"/>
            <a:t>Required to build a Litigation Plan</a:t>
          </a:r>
        </a:p>
      </dgm:t>
    </dgm:pt>
    <dgm:pt modelId="{03B63306-55D3-4D69-8C8A-5A8A3777A29B}" type="parTrans" cxnId="{F27DE6B1-907D-4C26-A4D7-CE946265B109}">
      <dgm:prSet/>
      <dgm:spPr/>
      <dgm:t>
        <a:bodyPr/>
        <a:lstStyle/>
        <a:p>
          <a:endParaRPr lang="en-US"/>
        </a:p>
      </dgm:t>
    </dgm:pt>
    <dgm:pt modelId="{612D5C75-B6C4-4CEA-80AC-BCB51E3960C7}" type="sibTrans" cxnId="{F27DE6B1-907D-4C26-A4D7-CE946265B109}">
      <dgm:prSet/>
      <dgm:spPr/>
      <dgm:t>
        <a:bodyPr/>
        <a:lstStyle/>
        <a:p>
          <a:endParaRPr lang="en-US"/>
        </a:p>
      </dgm:t>
    </dgm:pt>
    <dgm:pt modelId="{469D2428-A580-4D11-A2CB-22895C8737BC}">
      <dgm:prSet phldrT="[Text]"/>
      <dgm:spPr/>
      <dgm:t>
        <a:bodyPr/>
        <a:lstStyle/>
        <a:p>
          <a:r>
            <a:rPr lang="en-US" dirty="0"/>
            <a:t>SBA requires pre-approval of expenses, can your receiver forecast expenses.</a:t>
          </a:r>
        </a:p>
      </dgm:t>
    </dgm:pt>
    <dgm:pt modelId="{0B03F945-93D0-47C0-965E-9F25081A7C7B}" type="parTrans" cxnId="{28884795-0B9D-4A1A-8272-33D6CC44E211}">
      <dgm:prSet/>
      <dgm:spPr/>
      <dgm:t>
        <a:bodyPr/>
        <a:lstStyle/>
        <a:p>
          <a:endParaRPr lang="en-US"/>
        </a:p>
      </dgm:t>
    </dgm:pt>
    <dgm:pt modelId="{FB13FFB6-EF0B-4124-9F57-68F95E192231}" type="sibTrans" cxnId="{28884795-0B9D-4A1A-8272-33D6CC44E211}">
      <dgm:prSet/>
      <dgm:spPr/>
      <dgm:t>
        <a:bodyPr/>
        <a:lstStyle/>
        <a:p>
          <a:endParaRPr lang="en-US"/>
        </a:p>
      </dgm:t>
    </dgm:pt>
    <dgm:pt modelId="{B3AE485B-936D-4FC0-ACCD-D2AA9150D1EC}">
      <dgm:prSet phldrT="[Text]"/>
      <dgm:spPr/>
      <dgm:t>
        <a:bodyPr/>
        <a:lstStyle/>
        <a:p>
          <a:r>
            <a:rPr lang="en-US" dirty="0"/>
            <a:t>Changes of any sort to the plan require pre-approval.</a:t>
          </a:r>
        </a:p>
      </dgm:t>
    </dgm:pt>
    <dgm:pt modelId="{F0870757-F548-4004-9C60-E571150AB80E}" type="parTrans" cxnId="{FF0F843D-B7DB-4FC8-96E4-7AA2A2E3AD63}">
      <dgm:prSet/>
      <dgm:spPr/>
      <dgm:t>
        <a:bodyPr/>
        <a:lstStyle/>
        <a:p>
          <a:endParaRPr lang="en-US"/>
        </a:p>
      </dgm:t>
    </dgm:pt>
    <dgm:pt modelId="{1AA98744-9862-47D8-ACAA-A2BE23418214}" type="sibTrans" cxnId="{FF0F843D-B7DB-4FC8-96E4-7AA2A2E3AD63}">
      <dgm:prSet/>
      <dgm:spPr/>
      <dgm:t>
        <a:bodyPr/>
        <a:lstStyle/>
        <a:p>
          <a:endParaRPr lang="en-US"/>
        </a:p>
      </dgm:t>
    </dgm:pt>
    <dgm:pt modelId="{37F42084-6872-47B4-B424-A2BDD7E4E8C3}">
      <dgm:prSet phldrT="[Text]"/>
      <dgm:spPr/>
      <dgm:t>
        <a:bodyPr/>
        <a:lstStyle/>
        <a:p>
          <a:r>
            <a:rPr lang="en-US" dirty="0"/>
            <a:t>Moving forward without an approved plan can leave the bank on an island.</a:t>
          </a:r>
        </a:p>
      </dgm:t>
    </dgm:pt>
    <dgm:pt modelId="{D0F1F665-186A-4952-B8EC-E466893C8E23}" type="parTrans" cxnId="{81840DBF-042C-4D26-8938-BFB5CB1D6CD1}">
      <dgm:prSet/>
      <dgm:spPr/>
      <dgm:t>
        <a:bodyPr/>
        <a:lstStyle/>
        <a:p>
          <a:endParaRPr lang="en-US"/>
        </a:p>
      </dgm:t>
    </dgm:pt>
    <dgm:pt modelId="{1EC2977F-0C1D-40BB-9E36-088FA5720175}" type="sibTrans" cxnId="{81840DBF-042C-4D26-8938-BFB5CB1D6CD1}">
      <dgm:prSet/>
      <dgm:spPr/>
      <dgm:t>
        <a:bodyPr/>
        <a:lstStyle/>
        <a:p>
          <a:endParaRPr lang="en-US"/>
        </a:p>
      </dgm:t>
    </dgm:pt>
    <dgm:pt modelId="{7CF2D73E-CE43-4D47-8DD0-9B0F8C3405A2}">
      <dgm:prSet phldrT="[Text]"/>
      <dgm:spPr/>
      <dgm:t>
        <a:bodyPr/>
        <a:lstStyle/>
        <a:p>
          <a:r>
            <a:rPr lang="en-US" dirty="0"/>
            <a:t>Consider the relationship between the Bank-Attorney-Receiver.  Qualifications will be extremely scrutinized.  Vet the whole team, not just receiver.</a:t>
          </a:r>
        </a:p>
      </dgm:t>
    </dgm:pt>
    <dgm:pt modelId="{536A7B56-315D-4578-9DCE-9A9427B8C517}" type="parTrans" cxnId="{FFB4FAFE-B005-4A55-BC73-9379D47B753E}">
      <dgm:prSet/>
      <dgm:spPr/>
      <dgm:t>
        <a:bodyPr/>
        <a:lstStyle/>
        <a:p>
          <a:endParaRPr lang="en-US"/>
        </a:p>
      </dgm:t>
    </dgm:pt>
    <dgm:pt modelId="{E778A10B-69DE-4000-A4C4-857CFC45A9F8}" type="sibTrans" cxnId="{FFB4FAFE-B005-4A55-BC73-9379D47B753E}">
      <dgm:prSet/>
      <dgm:spPr/>
      <dgm:t>
        <a:bodyPr/>
        <a:lstStyle/>
        <a:p>
          <a:endParaRPr lang="en-US"/>
        </a:p>
      </dgm:t>
    </dgm:pt>
    <dgm:pt modelId="{D0F20109-A508-47B2-B49F-F7F1F1E206C0}">
      <dgm:prSet phldrT="[Text]"/>
      <dgm:spPr/>
      <dgm:t>
        <a:bodyPr/>
        <a:lstStyle/>
        <a:p>
          <a:r>
            <a:rPr lang="en-US" dirty="0"/>
            <a:t>Who are you working with at the SBA?</a:t>
          </a:r>
        </a:p>
      </dgm:t>
    </dgm:pt>
    <dgm:pt modelId="{93959A0E-0221-4C7F-9791-47AE663E8029}" type="parTrans" cxnId="{292BF1CA-C361-48B7-914D-5A956C595A32}">
      <dgm:prSet/>
      <dgm:spPr/>
      <dgm:t>
        <a:bodyPr/>
        <a:lstStyle/>
        <a:p>
          <a:endParaRPr lang="en-US"/>
        </a:p>
      </dgm:t>
    </dgm:pt>
    <dgm:pt modelId="{87E4C5C0-FE0B-46CA-9D3B-8BDEF6DB6AE5}" type="sibTrans" cxnId="{292BF1CA-C361-48B7-914D-5A956C595A32}">
      <dgm:prSet/>
      <dgm:spPr/>
      <dgm:t>
        <a:bodyPr/>
        <a:lstStyle/>
        <a:p>
          <a:endParaRPr lang="en-US"/>
        </a:p>
      </dgm:t>
    </dgm:pt>
    <dgm:pt modelId="{F4676487-63DD-4DE9-ADB9-1172197AB8D8}" type="pres">
      <dgm:prSet presAssocID="{B8A7897B-E338-4730-916A-3A8737B78837}" presName="vert0" presStyleCnt="0">
        <dgm:presLayoutVars>
          <dgm:dir/>
          <dgm:animOne val="branch"/>
          <dgm:animLvl val="lvl"/>
        </dgm:presLayoutVars>
      </dgm:prSet>
      <dgm:spPr/>
    </dgm:pt>
    <dgm:pt modelId="{14ABC5D5-BCD0-4ECC-AF99-14D9D6251FA1}" type="pres">
      <dgm:prSet presAssocID="{3E779643-0E65-43D8-9A07-2F4277E74ED6}" presName="thickLine" presStyleLbl="alignNode1" presStyleIdx="0" presStyleCnt="1"/>
      <dgm:spPr/>
    </dgm:pt>
    <dgm:pt modelId="{64595C34-F6E3-4419-98DD-D2C42406A250}" type="pres">
      <dgm:prSet presAssocID="{3E779643-0E65-43D8-9A07-2F4277E74ED6}" presName="horz1" presStyleCnt="0"/>
      <dgm:spPr/>
    </dgm:pt>
    <dgm:pt modelId="{9DA2BEB7-03CF-486A-862B-EC4460A869BA}" type="pres">
      <dgm:prSet presAssocID="{3E779643-0E65-43D8-9A07-2F4277E74ED6}" presName="tx1" presStyleLbl="revTx" presStyleIdx="0" presStyleCnt="6"/>
      <dgm:spPr/>
    </dgm:pt>
    <dgm:pt modelId="{176DB0D2-CD70-442C-B7B5-ECA6E66D3C6C}" type="pres">
      <dgm:prSet presAssocID="{3E779643-0E65-43D8-9A07-2F4277E74ED6}" presName="vert1" presStyleCnt="0"/>
      <dgm:spPr/>
    </dgm:pt>
    <dgm:pt modelId="{C9E074CD-99D6-42CC-BAFF-6897D7FCC70A}" type="pres">
      <dgm:prSet presAssocID="{469D2428-A580-4D11-A2CB-22895C8737BC}" presName="vertSpace2a" presStyleCnt="0"/>
      <dgm:spPr/>
    </dgm:pt>
    <dgm:pt modelId="{B0FDE206-7413-461C-BCAA-7DAC408865E4}" type="pres">
      <dgm:prSet presAssocID="{469D2428-A580-4D11-A2CB-22895C8737BC}" presName="horz2" presStyleCnt="0"/>
      <dgm:spPr/>
    </dgm:pt>
    <dgm:pt modelId="{35C8CDCD-1BB4-401F-81A0-1FD6A5E6C324}" type="pres">
      <dgm:prSet presAssocID="{469D2428-A580-4D11-A2CB-22895C8737BC}" presName="horzSpace2" presStyleCnt="0"/>
      <dgm:spPr/>
    </dgm:pt>
    <dgm:pt modelId="{6792853A-1F48-468A-B3D6-815C1D690690}" type="pres">
      <dgm:prSet presAssocID="{469D2428-A580-4D11-A2CB-22895C8737BC}" presName="tx2" presStyleLbl="revTx" presStyleIdx="1" presStyleCnt="6"/>
      <dgm:spPr/>
    </dgm:pt>
    <dgm:pt modelId="{B99A11D6-F333-46A1-93A9-C71D2E051244}" type="pres">
      <dgm:prSet presAssocID="{469D2428-A580-4D11-A2CB-22895C8737BC}" presName="vert2" presStyleCnt="0"/>
      <dgm:spPr/>
    </dgm:pt>
    <dgm:pt modelId="{DC3DC0A2-341C-410C-AECB-B4FAC3A01974}" type="pres">
      <dgm:prSet presAssocID="{469D2428-A580-4D11-A2CB-22895C8737BC}" presName="thinLine2b" presStyleLbl="callout" presStyleIdx="0" presStyleCnt="5"/>
      <dgm:spPr/>
    </dgm:pt>
    <dgm:pt modelId="{1B7DED81-401E-4C45-8F69-B5C3F0459A64}" type="pres">
      <dgm:prSet presAssocID="{469D2428-A580-4D11-A2CB-22895C8737BC}" presName="vertSpace2b" presStyleCnt="0"/>
      <dgm:spPr/>
    </dgm:pt>
    <dgm:pt modelId="{F5D7E0B2-B520-4F65-ADA7-DDB25DA147B2}" type="pres">
      <dgm:prSet presAssocID="{7CF2D73E-CE43-4D47-8DD0-9B0F8C3405A2}" presName="horz2" presStyleCnt="0"/>
      <dgm:spPr/>
    </dgm:pt>
    <dgm:pt modelId="{3A77BA99-6256-4AC4-B31A-DEC83EDCD968}" type="pres">
      <dgm:prSet presAssocID="{7CF2D73E-CE43-4D47-8DD0-9B0F8C3405A2}" presName="horzSpace2" presStyleCnt="0"/>
      <dgm:spPr/>
    </dgm:pt>
    <dgm:pt modelId="{85568158-72D5-417F-884B-FAFE75B289CE}" type="pres">
      <dgm:prSet presAssocID="{7CF2D73E-CE43-4D47-8DD0-9B0F8C3405A2}" presName="tx2" presStyleLbl="revTx" presStyleIdx="2" presStyleCnt="6"/>
      <dgm:spPr/>
    </dgm:pt>
    <dgm:pt modelId="{BECE9C7B-AEC6-4F5C-A2F0-BD776DEF024A}" type="pres">
      <dgm:prSet presAssocID="{7CF2D73E-CE43-4D47-8DD0-9B0F8C3405A2}" presName="vert2" presStyleCnt="0"/>
      <dgm:spPr/>
    </dgm:pt>
    <dgm:pt modelId="{26D51B96-CDC5-448D-9998-D54EADF54C84}" type="pres">
      <dgm:prSet presAssocID="{7CF2D73E-CE43-4D47-8DD0-9B0F8C3405A2}" presName="thinLine2b" presStyleLbl="callout" presStyleIdx="1" presStyleCnt="5"/>
      <dgm:spPr/>
    </dgm:pt>
    <dgm:pt modelId="{4A002700-8DF7-41B5-A990-BAB7B89D496E}" type="pres">
      <dgm:prSet presAssocID="{7CF2D73E-CE43-4D47-8DD0-9B0F8C3405A2}" presName="vertSpace2b" presStyleCnt="0"/>
      <dgm:spPr/>
    </dgm:pt>
    <dgm:pt modelId="{8503E6BE-976C-47DF-9D32-E1003E877290}" type="pres">
      <dgm:prSet presAssocID="{B3AE485B-936D-4FC0-ACCD-D2AA9150D1EC}" presName="horz2" presStyleCnt="0"/>
      <dgm:spPr/>
    </dgm:pt>
    <dgm:pt modelId="{222BA20A-0096-4B74-9A8B-1A701FE1F922}" type="pres">
      <dgm:prSet presAssocID="{B3AE485B-936D-4FC0-ACCD-D2AA9150D1EC}" presName="horzSpace2" presStyleCnt="0"/>
      <dgm:spPr/>
    </dgm:pt>
    <dgm:pt modelId="{CE505BF0-ABFF-4B02-88D0-09C0BFF4D61A}" type="pres">
      <dgm:prSet presAssocID="{B3AE485B-936D-4FC0-ACCD-D2AA9150D1EC}" presName="tx2" presStyleLbl="revTx" presStyleIdx="3" presStyleCnt="6"/>
      <dgm:spPr/>
    </dgm:pt>
    <dgm:pt modelId="{9C2A1FE5-FDA9-4CCB-9375-83B12B31DD04}" type="pres">
      <dgm:prSet presAssocID="{B3AE485B-936D-4FC0-ACCD-D2AA9150D1EC}" presName="vert2" presStyleCnt="0"/>
      <dgm:spPr/>
    </dgm:pt>
    <dgm:pt modelId="{03567724-7435-48B9-B158-AA0DC4417CD0}" type="pres">
      <dgm:prSet presAssocID="{B3AE485B-936D-4FC0-ACCD-D2AA9150D1EC}" presName="thinLine2b" presStyleLbl="callout" presStyleIdx="2" presStyleCnt="5"/>
      <dgm:spPr/>
    </dgm:pt>
    <dgm:pt modelId="{3A4C1FB6-667A-43A2-A529-290ADD75CDCD}" type="pres">
      <dgm:prSet presAssocID="{B3AE485B-936D-4FC0-ACCD-D2AA9150D1EC}" presName="vertSpace2b" presStyleCnt="0"/>
      <dgm:spPr/>
    </dgm:pt>
    <dgm:pt modelId="{8ABE87FB-1229-4385-899A-EC21730E78DC}" type="pres">
      <dgm:prSet presAssocID="{37F42084-6872-47B4-B424-A2BDD7E4E8C3}" presName="horz2" presStyleCnt="0"/>
      <dgm:spPr/>
    </dgm:pt>
    <dgm:pt modelId="{93A01CB5-8253-494A-AB2B-045A98078A9F}" type="pres">
      <dgm:prSet presAssocID="{37F42084-6872-47B4-B424-A2BDD7E4E8C3}" presName="horzSpace2" presStyleCnt="0"/>
      <dgm:spPr/>
    </dgm:pt>
    <dgm:pt modelId="{A9C7DB28-8155-4692-8BC5-94D8869D36BF}" type="pres">
      <dgm:prSet presAssocID="{37F42084-6872-47B4-B424-A2BDD7E4E8C3}" presName="tx2" presStyleLbl="revTx" presStyleIdx="4" presStyleCnt="6"/>
      <dgm:spPr/>
    </dgm:pt>
    <dgm:pt modelId="{1D4EE5D7-D938-458B-92D8-8C43529E31A8}" type="pres">
      <dgm:prSet presAssocID="{37F42084-6872-47B4-B424-A2BDD7E4E8C3}" presName="vert2" presStyleCnt="0"/>
      <dgm:spPr/>
    </dgm:pt>
    <dgm:pt modelId="{276D9E29-ECB9-4716-AA7D-B6920BC20094}" type="pres">
      <dgm:prSet presAssocID="{37F42084-6872-47B4-B424-A2BDD7E4E8C3}" presName="thinLine2b" presStyleLbl="callout" presStyleIdx="3" presStyleCnt="5"/>
      <dgm:spPr/>
    </dgm:pt>
    <dgm:pt modelId="{3686F4F0-4D6C-4CF5-A161-D214B38607F2}" type="pres">
      <dgm:prSet presAssocID="{37F42084-6872-47B4-B424-A2BDD7E4E8C3}" presName="vertSpace2b" presStyleCnt="0"/>
      <dgm:spPr/>
    </dgm:pt>
    <dgm:pt modelId="{86AAA221-5871-4CF7-B478-DFB300F6AD73}" type="pres">
      <dgm:prSet presAssocID="{D0F20109-A508-47B2-B49F-F7F1F1E206C0}" presName="horz2" presStyleCnt="0"/>
      <dgm:spPr/>
    </dgm:pt>
    <dgm:pt modelId="{D48027D0-802C-4E6B-93E6-CE511CB913A0}" type="pres">
      <dgm:prSet presAssocID="{D0F20109-A508-47B2-B49F-F7F1F1E206C0}" presName="horzSpace2" presStyleCnt="0"/>
      <dgm:spPr/>
    </dgm:pt>
    <dgm:pt modelId="{21EBDC78-82B4-4B13-9B89-5F4CE70EE449}" type="pres">
      <dgm:prSet presAssocID="{D0F20109-A508-47B2-B49F-F7F1F1E206C0}" presName="tx2" presStyleLbl="revTx" presStyleIdx="5" presStyleCnt="6"/>
      <dgm:spPr/>
    </dgm:pt>
    <dgm:pt modelId="{8D69AACF-D041-4B3F-9D62-B609ADBA6A12}" type="pres">
      <dgm:prSet presAssocID="{D0F20109-A508-47B2-B49F-F7F1F1E206C0}" presName="vert2" presStyleCnt="0"/>
      <dgm:spPr/>
    </dgm:pt>
    <dgm:pt modelId="{610978EE-9471-40D5-8249-31BA5AE390B0}" type="pres">
      <dgm:prSet presAssocID="{D0F20109-A508-47B2-B49F-F7F1F1E206C0}" presName="thinLine2b" presStyleLbl="callout" presStyleIdx="4" presStyleCnt="5"/>
      <dgm:spPr/>
    </dgm:pt>
    <dgm:pt modelId="{D9A9963C-3E39-460B-A4D3-0A2D8312545D}" type="pres">
      <dgm:prSet presAssocID="{D0F20109-A508-47B2-B49F-F7F1F1E206C0}" presName="vertSpace2b" presStyleCnt="0"/>
      <dgm:spPr/>
    </dgm:pt>
  </dgm:ptLst>
  <dgm:cxnLst>
    <dgm:cxn modelId="{FF0F843D-B7DB-4FC8-96E4-7AA2A2E3AD63}" srcId="{3E779643-0E65-43D8-9A07-2F4277E74ED6}" destId="{B3AE485B-936D-4FC0-ACCD-D2AA9150D1EC}" srcOrd="2" destOrd="0" parTransId="{F0870757-F548-4004-9C60-E571150AB80E}" sibTransId="{1AA98744-9862-47D8-ACAA-A2BE23418214}"/>
    <dgm:cxn modelId="{0AB56D5D-B36C-423D-828C-92876EEE315F}" type="presOf" srcId="{7CF2D73E-CE43-4D47-8DD0-9B0F8C3405A2}" destId="{85568158-72D5-417F-884B-FAFE75B289CE}" srcOrd="0" destOrd="0" presId="urn:microsoft.com/office/officeart/2008/layout/LinedList"/>
    <dgm:cxn modelId="{AE153F62-F71B-406B-949A-36F3A72C6A39}" type="presOf" srcId="{B3AE485B-936D-4FC0-ACCD-D2AA9150D1EC}" destId="{CE505BF0-ABFF-4B02-88D0-09C0BFF4D61A}" srcOrd="0" destOrd="0" presId="urn:microsoft.com/office/officeart/2008/layout/LinedList"/>
    <dgm:cxn modelId="{21F04242-C2D2-4DB1-9CEC-8803C2D1C012}" type="presOf" srcId="{469D2428-A580-4D11-A2CB-22895C8737BC}" destId="{6792853A-1F48-468A-B3D6-815C1D690690}" srcOrd="0" destOrd="0" presId="urn:microsoft.com/office/officeart/2008/layout/LinedList"/>
    <dgm:cxn modelId="{6C91204A-E8B7-4B0F-917D-883CB5170CC1}" type="presOf" srcId="{3E779643-0E65-43D8-9A07-2F4277E74ED6}" destId="{9DA2BEB7-03CF-486A-862B-EC4460A869BA}" srcOrd="0" destOrd="0" presId="urn:microsoft.com/office/officeart/2008/layout/LinedList"/>
    <dgm:cxn modelId="{8F52ED6E-A2F9-4958-9015-BFA469B3AB8D}" type="presOf" srcId="{D0F20109-A508-47B2-B49F-F7F1F1E206C0}" destId="{21EBDC78-82B4-4B13-9B89-5F4CE70EE449}" srcOrd="0" destOrd="0" presId="urn:microsoft.com/office/officeart/2008/layout/LinedList"/>
    <dgm:cxn modelId="{5F4E4E8C-EB71-4C0B-AFBB-4D12FBCB5D7A}" type="presOf" srcId="{B8A7897B-E338-4730-916A-3A8737B78837}" destId="{F4676487-63DD-4DE9-ADB9-1172197AB8D8}" srcOrd="0" destOrd="0" presId="urn:microsoft.com/office/officeart/2008/layout/LinedList"/>
    <dgm:cxn modelId="{28884795-0B9D-4A1A-8272-33D6CC44E211}" srcId="{3E779643-0E65-43D8-9A07-2F4277E74ED6}" destId="{469D2428-A580-4D11-A2CB-22895C8737BC}" srcOrd="0" destOrd="0" parTransId="{0B03F945-93D0-47C0-965E-9F25081A7C7B}" sibTransId="{FB13FFB6-EF0B-4124-9F57-68F95E192231}"/>
    <dgm:cxn modelId="{F27DE6B1-907D-4C26-A4D7-CE946265B109}" srcId="{B8A7897B-E338-4730-916A-3A8737B78837}" destId="{3E779643-0E65-43D8-9A07-2F4277E74ED6}" srcOrd="0" destOrd="0" parTransId="{03B63306-55D3-4D69-8C8A-5A8A3777A29B}" sibTransId="{612D5C75-B6C4-4CEA-80AC-BCB51E3960C7}"/>
    <dgm:cxn modelId="{81840DBF-042C-4D26-8938-BFB5CB1D6CD1}" srcId="{3E779643-0E65-43D8-9A07-2F4277E74ED6}" destId="{37F42084-6872-47B4-B424-A2BDD7E4E8C3}" srcOrd="3" destOrd="0" parTransId="{D0F1F665-186A-4952-B8EC-E466893C8E23}" sibTransId="{1EC2977F-0C1D-40BB-9E36-088FA5720175}"/>
    <dgm:cxn modelId="{292BF1CA-C361-48B7-914D-5A956C595A32}" srcId="{3E779643-0E65-43D8-9A07-2F4277E74ED6}" destId="{D0F20109-A508-47B2-B49F-F7F1F1E206C0}" srcOrd="4" destOrd="0" parTransId="{93959A0E-0221-4C7F-9791-47AE663E8029}" sibTransId="{87E4C5C0-FE0B-46CA-9D3B-8BDEF6DB6AE5}"/>
    <dgm:cxn modelId="{C0F791F5-83CA-4B50-A328-AE1CE2AECE57}" type="presOf" srcId="{37F42084-6872-47B4-B424-A2BDD7E4E8C3}" destId="{A9C7DB28-8155-4692-8BC5-94D8869D36BF}" srcOrd="0" destOrd="0" presId="urn:microsoft.com/office/officeart/2008/layout/LinedList"/>
    <dgm:cxn modelId="{FFB4FAFE-B005-4A55-BC73-9379D47B753E}" srcId="{3E779643-0E65-43D8-9A07-2F4277E74ED6}" destId="{7CF2D73E-CE43-4D47-8DD0-9B0F8C3405A2}" srcOrd="1" destOrd="0" parTransId="{536A7B56-315D-4578-9DCE-9A9427B8C517}" sibTransId="{E778A10B-69DE-4000-A4C4-857CFC45A9F8}"/>
    <dgm:cxn modelId="{6BE3EECA-0A2E-4D72-9065-ADB14D35F82E}" type="presParOf" srcId="{F4676487-63DD-4DE9-ADB9-1172197AB8D8}" destId="{14ABC5D5-BCD0-4ECC-AF99-14D9D6251FA1}" srcOrd="0" destOrd="0" presId="urn:microsoft.com/office/officeart/2008/layout/LinedList"/>
    <dgm:cxn modelId="{89A7D2AB-3821-4D1B-B11A-5F20698CF64D}" type="presParOf" srcId="{F4676487-63DD-4DE9-ADB9-1172197AB8D8}" destId="{64595C34-F6E3-4419-98DD-D2C42406A250}" srcOrd="1" destOrd="0" presId="urn:microsoft.com/office/officeart/2008/layout/LinedList"/>
    <dgm:cxn modelId="{4A1C4F06-C9AA-4011-8EB2-1EECE55FC5C8}" type="presParOf" srcId="{64595C34-F6E3-4419-98DD-D2C42406A250}" destId="{9DA2BEB7-03CF-486A-862B-EC4460A869BA}" srcOrd="0" destOrd="0" presId="urn:microsoft.com/office/officeart/2008/layout/LinedList"/>
    <dgm:cxn modelId="{DD8D4FE8-3910-42FF-9186-937A5E1C8987}" type="presParOf" srcId="{64595C34-F6E3-4419-98DD-D2C42406A250}" destId="{176DB0D2-CD70-442C-B7B5-ECA6E66D3C6C}" srcOrd="1" destOrd="0" presId="urn:microsoft.com/office/officeart/2008/layout/LinedList"/>
    <dgm:cxn modelId="{67A8634F-CCA2-4852-814A-2E00DC743A08}" type="presParOf" srcId="{176DB0D2-CD70-442C-B7B5-ECA6E66D3C6C}" destId="{C9E074CD-99D6-42CC-BAFF-6897D7FCC70A}" srcOrd="0" destOrd="0" presId="urn:microsoft.com/office/officeart/2008/layout/LinedList"/>
    <dgm:cxn modelId="{BF2FCB9B-2A06-4DE8-9823-62F6A6E42052}" type="presParOf" srcId="{176DB0D2-CD70-442C-B7B5-ECA6E66D3C6C}" destId="{B0FDE206-7413-461C-BCAA-7DAC408865E4}" srcOrd="1" destOrd="0" presId="urn:microsoft.com/office/officeart/2008/layout/LinedList"/>
    <dgm:cxn modelId="{F814A5BE-6D6A-4AFC-AC4F-126C77C601D2}" type="presParOf" srcId="{B0FDE206-7413-461C-BCAA-7DAC408865E4}" destId="{35C8CDCD-1BB4-401F-81A0-1FD6A5E6C324}" srcOrd="0" destOrd="0" presId="urn:microsoft.com/office/officeart/2008/layout/LinedList"/>
    <dgm:cxn modelId="{03F3DFCA-329F-4E9A-9CA1-8A64D01311A3}" type="presParOf" srcId="{B0FDE206-7413-461C-BCAA-7DAC408865E4}" destId="{6792853A-1F48-468A-B3D6-815C1D690690}" srcOrd="1" destOrd="0" presId="urn:microsoft.com/office/officeart/2008/layout/LinedList"/>
    <dgm:cxn modelId="{0A70B5EF-706D-4722-AAE3-1D0B93D8B72B}" type="presParOf" srcId="{B0FDE206-7413-461C-BCAA-7DAC408865E4}" destId="{B99A11D6-F333-46A1-93A9-C71D2E051244}" srcOrd="2" destOrd="0" presId="urn:microsoft.com/office/officeart/2008/layout/LinedList"/>
    <dgm:cxn modelId="{AFB6DA34-8EBA-4DA5-8C6A-295ED21B2A9D}" type="presParOf" srcId="{176DB0D2-CD70-442C-B7B5-ECA6E66D3C6C}" destId="{DC3DC0A2-341C-410C-AECB-B4FAC3A01974}" srcOrd="2" destOrd="0" presId="urn:microsoft.com/office/officeart/2008/layout/LinedList"/>
    <dgm:cxn modelId="{A0E55E1C-1ABA-4F76-A607-E1DB3D6D43C8}" type="presParOf" srcId="{176DB0D2-CD70-442C-B7B5-ECA6E66D3C6C}" destId="{1B7DED81-401E-4C45-8F69-B5C3F0459A64}" srcOrd="3" destOrd="0" presId="urn:microsoft.com/office/officeart/2008/layout/LinedList"/>
    <dgm:cxn modelId="{C47D053D-1360-4553-BA15-583CE393D40C}" type="presParOf" srcId="{176DB0D2-CD70-442C-B7B5-ECA6E66D3C6C}" destId="{F5D7E0B2-B520-4F65-ADA7-DDB25DA147B2}" srcOrd="4" destOrd="0" presId="urn:microsoft.com/office/officeart/2008/layout/LinedList"/>
    <dgm:cxn modelId="{0C1F3EAF-1C76-48F5-A848-3225C3BD8D0E}" type="presParOf" srcId="{F5D7E0B2-B520-4F65-ADA7-DDB25DA147B2}" destId="{3A77BA99-6256-4AC4-B31A-DEC83EDCD968}" srcOrd="0" destOrd="0" presId="urn:microsoft.com/office/officeart/2008/layout/LinedList"/>
    <dgm:cxn modelId="{AA283F2B-DEDF-48B3-ABCA-E0AC3AE4D258}" type="presParOf" srcId="{F5D7E0B2-B520-4F65-ADA7-DDB25DA147B2}" destId="{85568158-72D5-417F-884B-FAFE75B289CE}" srcOrd="1" destOrd="0" presId="urn:microsoft.com/office/officeart/2008/layout/LinedList"/>
    <dgm:cxn modelId="{EC7E2C7F-F818-41DB-A194-20457B30061E}" type="presParOf" srcId="{F5D7E0B2-B520-4F65-ADA7-DDB25DA147B2}" destId="{BECE9C7B-AEC6-4F5C-A2F0-BD776DEF024A}" srcOrd="2" destOrd="0" presId="urn:microsoft.com/office/officeart/2008/layout/LinedList"/>
    <dgm:cxn modelId="{B0135736-6ACF-4EE7-A832-4C3F01FD6D36}" type="presParOf" srcId="{176DB0D2-CD70-442C-B7B5-ECA6E66D3C6C}" destId="{26D51B96-CDC5-448D-9998-D54EADF54C84}" srcOrd="5" destOrd="0" presId="urn:microsoft.com/office/officeart/2008/layout/LinedList"/>
    <dgm:cxn modelId="{14A19713-6142-47F6-98DB-EA3394EF4CB0}" type="presParOf" srcId="{176DB0D2-CD70-442C-B7B5-ECA6E66D3C6C}" destId="{4A002700-8DF7-41B5-A990-BAB7B89D496E}" srcOrd="6" destOrd="0" presId="urn:microsoft.com/office/officeart/2008/layout/LinedList"/>
    <dgm:cxn modelId="{7CB10830-7734-4540-B331-659DB3CDCE3A}" type="presParOf" srcId="{176DB0D2-CD70-442C-B7B5-ECA6E66D3C6C}" destId="{8503E6BE-976C-47DF-9D32-E1003E877290}" srcOrd="7" destOrd="0" presId="urn:microsoft.com/office/officeart/2008/layout/LinedList"/>
    <dgm:cxn modelId="{62B6DA77-492C-4B9A-8C5B-D131DFD4A5DE}" type="presParOf" srcId="{8503E6BE-976C-47DF-9D32-E1003E877290}" destId="{222BA20A-0096-4B74-9A8B-1A701FE1F922}" srcOrd="0" destOrd="0" presId="urn:microsoft.com/office/officeart/2008/layout/LinedList"/>
    <dgm:cxn modelId="{DA637487-FB24-4DEA-9A7C-6B000FD8CE88}" type="presParOf" srcId="{8503E6BE-976C-47DF-9D32-E1003E877290}" destId="{CE505BF0-ABFF-4B02-88D0-09C0BFF4D61A}" srcOrd="1" destOrd="0" presId="urn:microsoft.com/office/officeart/2008/layout/LinedList"/>
    <dgm:cxn modelId="{D39604F7-F1D3-499D-A41F-404163696031}" type="presParOf" srcId="{8503E6BE-976C-47DF-9D32-E1003E877290}" destId="{9C2A1FE5-FDA9-4CCB-9375-83B12B31DD04}" srcOrd="2" destOrd="0" presId="urn:microsoft.com/office/officeart/2008/layout/LinedList"/>
    <dgm:cxn modelId="{641219FE-5D7D-4754-B685-B55AEADAC7B8}" type="presParOf" srcId="{176DB0D2-CD70-442C-B7B5-ECA6E66D3C6C}" destId="{03567724-7435-48B9-B158-AA0DC4417CD0}" srcOrd="8" destOrd="0" presId="urn:microsoft.com/office/officeart/2008/layout/LinedList"/>
    <dgm:cxn modelId="{9876F975-20AA-486D-9614-4F064CDA0DA1}" type="presParOf" srcId="{176DB0D2-CD70-442C-B7B5-ECA6E66D3C6C}" destId="{3A4C1FB6-667A-43A2-A529-290ADD75CDCD}" srcOrd="9" destOrd="0" presId="urn:microsoft.com/office/officeart/2008/layout/LinedList"/>
    <dgm:cxn modelId="{4EC28658-2C3A-4525-BB48-E031D1532B17}" type="presParOf" srcId="{176DB0D2-CD70-442C-B7B5-ECA6E66D3C6C}" destId="{8ABE87FB-1229-4385-899A-EC21730E78DC}" srcOrd="10" destOrd="0" presId="urn:microsoft.com/office/officeart/2008/layout/LinedList"/>
    <dgm:cxn modelId="{8034BC54-682F-4826-95D6-566AFDAA1EDA}" type="presParOf" srcId="{8ABE87FB-1229-4385-899A-EC21730E78DC}" destId="{93A01CB5-8253-494A-AB2B-045A98078A9F}" srcOrd="0" destOrd="0" presId="urn:microsoft.com/office/officeart/2008/layout/LinedList"/>
    <dgm:cxn modelId="{A0F0C064-6BE2-43D3-985C-960E109544B1}" type="presParOf" srcId="{8ABE87FB-1229-4385-899A-EC21730E78DC}" destId="{A9C7DB28-8155-4692-8BC5-94D8869D36BF}" srcOrd="1" destOrd="0" presId="urn:microsoft.com/office/officeart/2008/layout/LinedList"/>
    <dgm:cxn modelId="{8254CF9B-AD7D-4C62-8484-45D5518F6B7B}" type="presParOf" srcId="{8ABE87FB-1229-4385-899A-EC21730E78DC}" destId="{1D4EE5D7-D938-458B-92D8-8C43529E31A8}" srcOrd="2" destOrd="0" presId="urn:microsoft.com/office/officeart/2008/layout/LinedList"/>
    <dgm:cxn modelId="{92BE0E6D-FC80-43DB-8468-3128CE6A3CB9}" type="presParOf" srcId="{176DB0D2-CD70-442C-B7B5-ECA6E66D3C6C}" destId="{276D9E29-ECB9-4716-AA7D-B6920BC20094}" srcOrd="11" destOrd="0" presId="urn:microsoft.com/office/officeart/2008/layout/LinedList"/>
    <dgm:cxn modelId="{15C233EF-4DC2-4F05-A88E-5CDA624A9B75}" type="presParOf" srcId="{176DB0D2-CD70-442C-B7B5-ECA6E66D3C6C}" destId="{3686F4F0-4D6C-4CF5-A161-D214B38607F2}" srcOrd="12" destOrd="0" presId="urn:microsoft.com/office/officeart/2008/layout/LinedList"/>
    <dgm:cxn modelId="{CA92990A-A9AE-4C6F-95AA-FE73CBE150C1}" type="presParOf" srcId="{176DB0D2-CD70-442C-B7B5-ECA6E66D3C6C}" destId="{86AAA221-5871-4CF7-B478-DFB300F6AD73}" srcOrd="13" destOrd="0" presId="urn:microsoft.com/office/officeart/2008/layout/LinedList"/>
    <dgm:cxn modelId="{5C3CC8CA-7AE1-4BE6-A517-C4547A00CDB6}" type="presParOf" srcId="{86AAA221-5871-4CF7-B478-DFB300F6AD73}" destId="{D48027D0-802C-4E6B-93E6-CE511CB913A0}" srcOrd="0" destOrd="0" presId="urn:microsoft.com/office/officeart/2008/layout/LinedList"/>
    <dgm:cxn modelId="{C534A93B-ECA2-4178-86BA-EC5A4A775D0D}" type="presParOf" srcId="{86AAA221-5871-4CF7-B478-DFB300F6AD73}" destId="{21EBDC78-82B4-4B13-9B89-5F4CE70EE449}" srcOrd="1" destOrd="0" presId="urn:microsoft.com/office/officeart/2008/layout/LinedList"/>
    <dgm:cxn modelId="{E3672E39-D645-4E8A-8F65-01CF55B21132}" type="presParOf" srcId="{86AAA221-5871-4CF7-B478-DFB300F6AD73}" destId="{8D69AACF-D041-4B3F-9D62-B609ADBA6A12}" srcOrd="2" destOrd="0" presId="urn:microsoft.com/office/officeart/2008/layout/LinedList"/>
    <dgm:cxn modelId="{07036648-883D-4E72-B717-5A23CEFA33BB}" type="presParOf" srcId="{176DB0D2-CD70-442C-B7B5-ECA6E66D3C6C}" destId="{610978EE-9471-40D5-8249-31BA5AE390B0}" srcOrd="14" destOrd="0" presId="urn:microsoft.com/office/officeart/2008/layout/LinedList"/>
    <dgm:cxn modelId="{FFA14C04-3522-4EDA-9159-B622AD16547A}" type="presParOf" srcId="{176DB0D2-CD70-442C-B7B5-ECA6E66D3C6C}" destId="{D9A9963C-3E39-460B-A4D3-0A2D8312545D}"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A7897B-E338-4730-916A-3A8737B78837}"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3E779643-0E65-43D8-9A07-2F4277E74ED6}">
      <dgm:prSet phldrT="[Text]"/>
      <dgm:spPr/>
      <dgm:t>
        <a:bodyPr/>
        <a:lstStyle/>
        <a:p>
          <a:r>
            <a:rPr lang="en-US" dirty="0"/>
            <a:t>Within the Receivership</a:t>
          </a:r>
        </a:p>
      </dgm:t>
    </dgm:pt>
    <dgm:pt modelId="{03B63306-55D3-4D69-8C8A-5A8A3777A29B}" type="parTrans" cxnId="{F27DE6B1-907D-4C26-A4D7-CE946265B109}">
      <dgm:prSet/>
      <dgm:spPr/>
      <dgm:t>
        <a:bodyPr/>
        <a:lstStyle/>
        <a:p>
          <a:endParaRPr lang="en-US"/>
        </a:p>
      </dgm:t>
    </dgm:pt>
    <dgm:pt modelId="{612D5C75-B6C4-4CEA-80AC-BCB51E3960C7}" type="sibTrans" cxnId="{F27DE6B1-907D-4C26-A4D7-CE946265B109}">
      <dgm:prSet/>
      <dgm:spPr/>
      <dgm:t>
        <a:bodyPr/>
        <a:lstStyle/>
        <a:p>
          <a:endParaRPr lang="en-US"/>
        </a:p>
      </dgm:t>
    </dgm:pt>
    <dgm:pt modelId="{469D2428-A580-4D11-A2CB-22895C8737BC}">
      <dgm:prSet phldrT="[Text]"/>
      <dgm:spPr/>
      <dgm:t>
        <a:bodyPr/>
        <a:lstStyle/>
        <a:p>
          <a:r>
            <a:rPr lang="en-US" dirty="0"/>
            <a:t>Make sure you’re following the plan and plan execution.</a:t>
          </a:r>
        </a:p>
      </dgm:t>
    </dgm:pt>
    <dgm:pt modelId="{0B03F945-93D0-47C0-965E-9F25081A7C7B}" type="parTrans" cxnId="{28884795-0B9D-4A1A-8272-33D6CC44E211}">
      <dgm:prSet/>
      <dgm:spPr/>
      <dgm:t>
        <a:bodyPr/>
        <a:lstStyle/>
        <a:p>
          <a:endParaRPr lang="en-US"/>
        </a:p>
      </dgm:t>
    </dgm:pt>
    <dgm:pt modelId="{FB13FFB6-EF0B-4124-9F57-68F95E192231}" type="sibTrans" cxnId="{28884795-0B9D-4A1A-8272-33D6CC44E211}">
      <dgm:prSet/>
      <dgm:spPr/>
      <dgm:t>
        <a:bodyPr/>
        <a:lstStyle/>
        <a:p>
          <a:endParaRPr lang="en-US"/>
        </a:p>
      </dgm:t>
    </dgm:pt>
    <dgm:pt modelId="{7E9EDF01-128B-4F07-9A83-59084E83C8F2}">
      <dgm:prSet phldrT="[Text]"/>
      <dgm:spPr/>
      <dgm:t>
        <a:bodyPr/>
        <a:lstStyle/>
        <a:p>
          <a:r>
            <a:rPr lang="en-US" dirty="0"/>
            <a:t>Follow SBA reporting guidelines.</a:t>
          </a:r>
        </a:p>
      </dgm:t>
    </dgm:pt>
    <dgm:pt modelId="{949C00E0-B5D7-41B6-8647-EB04590C1C5D}" type="parTrans" cxnId="{71F138A7-A3AE-47DA-99ED-2AC92C63D32B}">
      <dgm:prSet/>
      <dgm:spPr/>
      <dgm:t>
        <a:bodyPr/>
        <a:lstStyle/>
        <a:p>
          <a:endParaRPr lang="en-US"/>
        </a:p>
      </dgm:t>
    </dgm:pt>
    <dgm:pt modelId="{A5BFF5C7-6149-476A-B6BC-A074447D39B1}" type="sibTrans" cxnId="{71F138A7-A3AE-47DA-99ED-2AC92C63D32B}">
      <dgm:prSet/>
      <dgm:spPr/>
      <dgm:t>
        <a:bodyPr/>
        <a:lstStyle/>
        <a:p>
          <a:endParaRPr lang="en-US"/>
        </a:p>
      </dgm:t>
    </dgm:pt>
    <dgm:pt modelId="{8599794E-57F2-4BDD-BEAC-DA34E1C07923}">
      <dgm:prSet phldrT="[Text]"/>
      <dgm:spPr/>
      <dgm:t>
        <a:bodyPr/>
        <a:lstStyle/>
        <a:p>
          <a:r>
            <a:rPr lang="en-US" dirty="0"/>
            <a:t>If proceeding through emergency approval do you have the right to sell property?</a:t>
          </a:r>
        </a:p>
      </dgm:t>
    </dgm:pt>
    <dgm:pt modelId="{10FAD9A2-BB5A-4561-ACD9-763B5FA9FB75}" type="parTrans" cxnId="{78FEB5F9-3FD7-4D16-91D7-C5FFF2A3E6CB}">
      <dgm:prSet/>
      <dgm:spPr/>
      <dgm:t>
        <a:bodyPr/>
        <a:lstStyle/>
        <a:p>
          <a:endParaRPr lang="en-US"/>
        </a:p>
      </dgm:t>
    </dgm:pt>
    <dgm:pt modelId="{9C10FA08-71A9-4638-A6C8-73A24866050C}" type="sibTrans" cxnId="{78FEB5F9-3FD7-4D16-91D7-C5FFF2A3E6CB}">
      <dgm:prSet/>
      <dgm:spPr/>
      <dgm:t>
        <a:bodyPr/>
        <a:lstStyle/>
        <a:p>
          <a:endParaRPr lang="en-US"/>
        </a:p>
      </dgm:t>
    </dgm:pt>
    <dgm:pt modelId="{F4676487-63DD-4DE9-ADB9-1172197AB8D8}" type="pres">
      <dgm:prSet presAssocID="{B8A7897B-E338-4730-916A-3A8737B78837}" presName="vert0" presStyleCnt="0">
        <dgm:presLayoutVars>
          <dgm:dir/>
          <dgm:animOne val="branch"/>
          <dgm:animLvl val="lvl"/>
        </dgm:presLayoutVars>
      </dgm:prSet>
      <dgm:spPr/>
    </dgm:pt>
    <dgm:pt modelId="{14ABC5D5-BCD0-4ECC-AF99-14D9D6251FA1}" type="pres">
      <dgm:prSet presAssocID="{3E779643-0E65-43D8-9A07-2F4277E74ED6}" presName="thickLine" presStyleLbl="alignNode1" presStyleIdx="0" presStyleCnt="1"/>
      <dgm:spPr/>
    </dgm:pt>
    <dgm:pt modelId="{64595C34-F6E3-4419-98DD-D2C42406A250}" type="pres">
      <dgm:prSet presAssocID="{3E779643-0E65-43D8-9A07-2F4277E74ED6}" presName="horz1" presStyleCnt="0"/>
      <dgm:spPr/>
    </dgm:pt>
    <dgm:pt modelId="{9DA2BEB7-03CF-486A-862B-EC4460A869BA}" type="pres">
      <dgm:prSet presAssocID="{3E779643-0E65-43D8-9A07-2F4277E74ED6}" presName="tx1" presStyleLbl="revTx" presStyleIdx="0" presStyleCnt="4"/>
      <dgm:spPr/>
    </dgm:pt>
    <dgm:pt modelId="{176DB0D2-CD70-442C-B7B5-ECA6E66D3C6C}" type="pres">
      <dgm:prSet presAssocID="{3E779643-0E65-43D8-9A07-2F4277E74ED6}" presName="vert1" presStyleCnt="0"/>
      <dgm:spPr/>
    </dgm:pt>
    <dgm:pt modelId="{C9E074CD-99D6-42CC-BAFF-6897D7FCC70A}" type="pres">
      <dgm:prSet presAssocID="{469D2428-A580-4D11-A2CB-22895C8737BC}" presName="vertSpace2a" presStyleCnt="0"/>
      <dgm:spPr/>
    </dgm:pt>
    <dgm:pt modelId="{B0FDE206-7413-461C-BCAA-7DAC408865E4}" type="pres">
      <dgm:prSet presAssocID="{469D2428-A580-4D11-A2CB-22895C8737BC}" presName="horz2" presStyleCnt="0"/>
      <dgm:spPr/>
    </dgm:pt>
    <dgm:pt modelId="{35C8CDCD-1BB4-401F-81A0-1FD6A5E6C324}" type="pres">
      <dgm:prSet presAssocID="{469D2428-A580-4D11-A2CB-22895C8737BC}" presName="horzSpace2" presStyleCnt="0"/>
      <dgm:spPr/>
    </dgm:pt>
    <dgm:pt modelId="{6792853A-1F48-468A-B3D6-815C1D690690}" type="pres">
      <dgm:prSet presAssocID="{469D2428-A580-4D11-A2CB-22895C8737BC}" presName="tx2" presStyleLbl="revTx" presStyleIdx="1" presStyleCnt="4"/>
      <dgm:spPr/>
    </dgm:pt>
    <dgm:pt modelId="{B99A11D6-F333-46A1-93A9-C71D2E051244}" type="pres">
      <dgm:prSet presAssocID="{469D2428-A580-4D11-A2CB-22895C8737BC}" presName="vert2" presStyleCnt="0"/>
      <dgm:spPr/>
    </dgm:pt>
    <dgm:pt modelId="{DC3DC0A2-341C-410C-AECB-B4FAC3A01974}" type="pres">
      <dgm:prSet presAssocID="{469D2428-A580-4D11-A2CB-22895C8737BC}" presName="thinLine2b" presStyleLbl="callout" presStyleIdx="0" presStyleCnt="3"/>
      <dgm:spPr/>
    </dgm:pt>
    <dgm:pt modelId="{1B7DED81-401E-4C45-8F69-B5C3F0459A64}" type="pres">
      <dgm:prSet presAssocID="{469D2428-A580-4D11-A2CB-22895C8737BC}" presName="vertSpace2b" presStyleCnt="0"/>
      <dgm:spPr/>
    </dgm:pt>
    <dgm:pt modelId="{BA440556-496D-438C-BA7A-73B3D0BA3530}" type="pres">
      <dgm:prSet presAssocID="{7E9EDF01-128B-4F07-9A83-59084E83C8F2}" presName="horz2" presStyleCnt="0"/>
      <dgm:spPr/>
    </dgm:pt>
    <dgm:pt modelId="{E5323494-BBB0-4CB8-94C4-06812288FB34}" type="pres">
      <dgm:prSet presAssocID="{7E9EDF01-128B-4F07-9A83-59084E83C8F2}" presName="horzSpace2" presStyleCnt="0"/>
      <dgm:spPr/>
    </dgm:pt>
    <dgm:pt modelId="{F0747055-89EF-46D7-8EB8-6843A6133725}" type="pres">
      <dgm:prSet presAssocID="{7E9EDF01-128B-4F07-9A83-59084E83C8F2}" presName="tx2" presStyleLbl="revTx" presStyleIdx="2" presStyleCnt="4"/>
      <dgm:spPr/>
    </dgm:pt>
    <dgm:pt modelId="{735AD73F-4D9E-4F51-965E-51276C5D4C68}" type="pres">
      <dgm:prSet presAssocID="{7E9EDF01-128B-4F07-9A83-59084E83C8F2}" presName="vert2" presStyleCnt="0"/>
      <dgm:spPr/>
    </dgm:pt>
    <dgm:pt modelId="{589EA23E-9231-44D9-89FD-A42C3DDA4213}" type="pres">
      <dgm:prSet presAssocID="{7E9EDF01-128B-4F07-9A83-59084E83C8F2}" presName="thinLine2b" presStyleLbl="callout" presStyleIdx="1" presStyleCnt="3"/>
      <dgm:spPr/>
    </dgm:pt>
    <dgm:pt modelId="{7D696931-E018-4E01-A94B-599C9B9B41A6}" type="pres">
      <dgm:prSet presAssocID="{7E9EDF01-128B-4F07-9A83-59084E83C8F2}" presName="vertSpace2b" presStyleCnt="0"/>
      <dgm:spPr/>
    </dgm:pt>
    <dgm:pt modelId="{9433AE84-5181-413C-9531-68B1DF7C54F1}" type="pres">
      <dgm:prSet presAssocID="{8599794E-57F2-4BDD-BEAC-DA34E1C07923}" presName="horz2" presStyleCnt="0"/>
      <dgm:spPr/>
    </dgm:pt>
    <dgm:pt modelId="{4F6FC0BF-03AC-456B-BEB6-8B823784C39C}" type="pres">
      <dgm:prSet presAssocID="{8599794E-57F2-4BDD-BEAC-DA34E1C07923}" presName="horzSpace2" presStyleCnt="0"/>
      <dgm:spPr/>
    </dgm:pt>
    <dgm:pt modelId="{86762783-783E-4997-B6A5-BB8F070351E7}" type="pres">
      <dgm:prSet presAssocID="{8599794E-57F2-4BDD-BEAC-DA34E1C07923}" presName="tx2" presStyleLbl="revTx" presStyleIdx="3" presStyleCnt="4"/>
      <dgm:spPr/>
    </dgm:pt>
    <dgm:pt modelId="{8AFBAC61-E7F6-4032-89A2-1F3A97045A40}" type="pres">
      <dgm:prSet presAssocID="{8599794E-57F2-4BDD-BEAC-DA34E1C07923}" presName="vert2" presStyleCnt="0"/>
      <dgm:spPr/>
    </dgm:pt>
    <dgm:pt modelId="{08B98EDB-9D6F-4E2C-A550-C5936AB4E51B}" type="pres">
      <dgm:prSet presAssocID="{8599794E-57F2-4BDD-BEAC-DA34E1C07923}" presName="thinLine2b" presStyleLbl="callout" presStyleIdx="2" presStyleCnt="3"/>
      <dgm:spPr/>
    </dgm:pt>
    <dgm:pt modelId="{9720EF43-C98C-4C68-9938-341E33F3B587}" type="pres">
      <dgm:prSet presAssocID="{8599794E-57F2-4BDD-BEAC-DA34E1C07923}" presName="vertSpace2b" presStyleCnt="0"/>
      <dgm:spPr/>
    </dgm:pt>
  </dgm:ptLst>
  <dgm:cxnLst>
    <dgm:cxn modelId="{21F04242-C2D2-4DB1-9CEC-8803C2D1C012}" type="presOf" srcId="{469D2428-A580-4D11-A2CB-22895C8737BC}" destId="{6792853A-1F48-468A-B3D6-815C1D690690}" srcOrd="0" destOrd="0" presId="urn:microsoft.com/office/officeart/2008/layout/LinedList"/>
    <dgm:cxn modelId="{6C91204A-E8B7-4B0F-917D-883CB5170CC1}" type="presOf" srcId="{3E779643-0E65-43D8-9A07-2F4277E74ED6}" destId="{9DA2BEB7-03CF-486A-862B-EC4460A869BA}" srcOrd="0" destOrd="0" presId="urn:microsoft.com/office/officeart/2008/layout/LinedList"/>
    <dgm:cxn modelId="{1437CC74-3F4E-4B3C-883E-68026B91C385}" type="presOf" srcId="{7E9EDF01-128B-4F07-9A83-59084E83C8F2}" destId="{F0747055-89EF-46D7-8EB8-6843A6133725}" srcOrd="0" destOrd="0" presId="urn:microsoft.com/office/officeart/2008/layout/LinedList"/>
    <dgm:cxn modelId="{5F4E4E8C-EB71-4C0B-AFBB-4D12FBCB5D7A}" type="presOf" srcId="{B8A7897B-E338-4730-916A-3A8737B78837}" destId="{F4676487-63DD-4DE9-ADB9-1172197AB8D8}" srcOrd="0" destOrd="0" presId="urn:microsoft.com/office/officeart/2008/layout/LinedList"/>
    <dgm:cxn modelId="{28884795-0B9D-4A1A-8272-33D6CC44E211}" srcId="{3E779643-0E65-43D8-9A07-2F4277E74ED6}" destId="{469D2428-A580-4D11-A2CB-22895C8737BC}" srcOrd="0" destOrd="0" parTransId="{0B03F945-93D0-47C0-965E-9F25081A7C7B}" sibTransId="{FB13FFB6-EF0B-4124-9F57-68F95E192231}"/>
    <dgm:cxn modelId="{71F138A7-A3AE-47DA-99ED-2AC92C63D32B}" srcId="{3E779643-0E65-43D8-9A07-2F4277E74ED6}" destId="{7E9EDF01-128B-4F07-9A83-59084E83C8F2}" srcOrd="1" destOrd="0" parTransId="{949C00E0-B5D7-41B6-8647-EB04590C1C5D}" sibTransId="{A5BFF5C7-6149-476A-B6BC-A074447D39B1}"/>
    <dgm:cxn modelId="{F27DE6B1-907D-4C26-A4D7-CE946265B109}" srcId="{B8A7897B-E338-4730-916A-3A8737B78837}" destId="{3E779643-0E65-43D8-9A07-2F4277E74ED6}" srcOrd="0" destOrd="0" parTransId="{03B63306-55D3-4D69-8C8A-5A8A3777A29B}" sibTransId="{612D5C75-B6C4-4CEA-80AC-BCB51E3960C7}"/>
    <dgm:cxn modelId="{5FDDF3C7-4DAA-43EE-A862-302A9033A1F6}" type="presOf" srcId="{8599794E-57F2-4BDD-BEAC-DA34E1C07923}" destId="{86762783-783E-4997-B6A5-BB8F070351E7}" srcOrd="0" destOrd="0" presId="urn:microsoft.com/office/officeart/2008/layout/LinedList"/>
    <dgm:cxn modelId="{78FEB5F9-3FD7-4D16-91D7-C5FFF2A3E6CB}" srcId="{3E779643-0E65-43D8-9A07-2F4277E74ED6}" destId="{8599794E-57F2-4BDD-BEAC-DA34E1C07923}" srcOrd="2" destOrd="0" parTransId="{10FAD9A2-BB5A-4561-ACD9-763B5FA9FB75}" sibTransId="{9C10FA08-71A9-4638-A6C8-73A24866050C}"/>
    <dgm:cxn modelId="{6BE3EECA-0A2E-4D72-9065-ADB14D35F82E}" type="presParOf" srcId="{F4676487-63DD-4DE9-ADB9-1172197AB8D8}" destId="{14ABC5D5-BCD0-4ECC-AF99-14D9D6251FA1}" srcOrd="0" destOrd="0" presId="urn:microsoft.com/office/officeart/2008/layout/LinedList"/>
    <dgm:cxn modelId="{89A7D2AB-3821-4D1B-B11A-5F20698CF64D}" type="presParOf" srcId="{F4676487-63DD-4DE9-ADB9-1172197AB8D8}" destId="{64595C34-F6E3-4419-98DD-D2C42406A250}" srcOrd="1" destOrd="0" presId="urn:microsoft.com/office/officeart/2008/layout/LinedList"/>
    <dgm:cxn modelId="{4A1C4F06-C9AA-4011-8EB2-1EECE55FC5C8}" type="presParOf" srcId="{64595C34-F6E3-4419-98DD-D2C42406A250}" destId="{9DA2BEB7-03CF-486A-862B-EC4460A869BA}" srcOrd="0" destOrd="0" presId="urn:microsoft.com/office/officeart/2008/layout/LinedList"/>
    <dgm:cxn modelId="{DD8D4FE8-3910-42FF-9186-937A5E1C8987}" type="presParOf" srcId="{64595C34-F6E3-4419-98DD-D2C42406A250}" destId="{176DB0D2-CD70-442C-B7B5-ECA6E66D3C6C}" srcOrd="1" destOrd="0" presId="urn:microsoft.com/office/officeart/2008/layout/LinedList"/>
    <dgm:cxn modelId="{67A8634F-CCA2-4852-814A-2E00DC743A08}" type="presParOf" srcId="{176DB0D2-CD70-442C-B7B5-ECA6E66D3C6C}" destId="{C9E074CD-99D6-42CC-BAFF-6897D7FCC70A}" srcOrd="0" destOrd="0" presId="urn:microsoft.com/office/officeart/2008/layout/LinedList"/>
    <dgm:cxn modelId="{BF2FCB9B-2A06-4DE8-9823-62F6A6E42052}" type="presParOf" srcId="{176DB0D2-CD70-442C-B7B5-ECA6E66D3C6C}" destId="{B0FDE206-7413-461C-BCAA-7DAC408865E4}" srcOrd="1" destOrd="0" presId="urn:microsoft.com/office/officeart/2008/layout/LinedList"/>
    <dgm:cxn modelId="{F814A5BE-6D6A-4AFC-AC4F-126C77C601D2}" type="presParOf" srcId="{B0FDE206-7413-461C-BCAA-7DAC408865E4}" destId="{35C8CDCD-1BB4-401F-81A0-1FD6A5E6C324}" srcOrd="0" destOrd="0" presId="urn:microsoft.com/office/officeart/2008/layout/LinedList"/>
    <dgm:cxn modelId="{03F3DFCA-329F-4E9A-9CA1-8A64D01311A3}" type="presParOf" srcId="{B0FDE206-7413-461C-BCAA-7DAC408865E4}" destId="{6792853A-1F48-468A-B3D6-815C1D690690}" srcOrd="1" destOrd="0" presId="urn:microsoft.com/office/officeart/2008/layout/LinedList"/>
    <dgm:cxn modelId="{0A70B5EF-706D-4722-AAE3-1D0B93D8B72B}" type="presParOf" srcId="{B0FDE206-7413-461C-BCAA-7DAC408865E4}" destId="{B99A11D6-F333-46A1-93A9-C71D2E051244}" srcOrd="2" destOrd="0" presId="urn:microsoft.com/office/officeart/2008/layout/LinedList"/>
    <dgm:cxn modelId="{AFB6DA34-8EBA-4DA5-8C6A-295ED21B2A9D}" type="presParOf" srcId="{176DB0D2-CD70-442C-B7B5-ECA6E66D3C6C}" destId="{DC3DC0A2-341C-410C-AECB-B4FAC3A01974}" srcOrd="2" destOrd="0" presId="urn:microsoft.com/office/officeart/2008/layout/LinedList"/>
    <dgm:cxn modelId="{A0E55E1C-1ABA-4F76-A607-E1DB3D6D43C8}" type="presParOf" srcId="{176DB0D2-CD70-442C-B7B5-ECA6E66D3C6C}" destId="{1B7DED81-401E-4C45-8F69-B5C3F0459A64}" srcOrd="3" destOrd="0" presId="urn:microsoft.com/office/officeart/2008/layout/LinedList"/>
    <dgm:cxn modelId="{AD06CF75-9384-460A-8CC4-6DFDBE8E8EC4}" type="presParOf" srcId="{176DB0D2-CD70-442C-B7B5-ECA6E66D3C6C}" destId="{BA440556-496D-438C-BA7A-73B3D0BA3530}" srcOrd="4" destOrd="0" presId="urn:microsoft.com/office/officeart/2008/layout/LinedList"/>
    <dgm:cxn modelId="{7E952A09-03FA-47D4-90F5-F3D80F506740}" type="presParOf" srcId="{BA440556-496D-438C-BA7A-73B3D0BA3530}" destId="{E5323494-BBB0-4CB8-94C4-06812288FB34}" srcOrd="0" destOrd="0" presId="urn:microsoft.com/office/officeart/2008/layout/LinedList"/>
    <dgm:cxn modelId="{B424273E-4BA6-4ABC-8C48-AE86F99FC059}" type="presParOf" srcId="{BA440556-496D-438C-BA7A-73B3D0BA3530}" destId="{F0747055-89EF-46D7-8EB8-6843A6133725}" srcOrd="1" destOrd="0" presId="urn:microsoft.com/office/officeart/2008/layout/LinedList"/>
    <dgm:cxn modelId="{DB80E486-C995-4329-8DBC-138CC68DCCA9}" type="presParOf" srcId="{BA440556-496D-438C-BA7A-73B3D0BA3530}" destId="{735AD73F-4D9E-4F51-965E-51276C5D4C68}" srcOrd="2" destOrd="0" presId="urn:microsoft.com/office/officeart/2008/layout/LinedList"/>
    <dgm:cxn modelId="{5047813F-88A8-4028-B783-FADCBC6A830A}" type="presParOf" srcId="{176DB0D2-CD70-442C-B7B5-ECA6E66D3C6C}" destId="{589EA23E-9231-44D9-89FD-A42C3DDA4213}" srcOrd="5" destOrd="0" presId="urn:microsoft.com/office/officeart/2008/layout/LinedList"/>
    <dgm:cxn modelId="{92884D12-D440-4563-B4A3-BC37701FFBF0}" type="presParOf" srcId="{176DB0D2-CD70-442C-B7B5-ECA6E66D3C6C}" destId="{7D696931-E018-4E01-A94B-599C9B9B41A6}" srcOrd="6" destOrd="0" presId="urn:microsoft.com/office/officeart/2008/layout/LinedList"/>
    <dgm:cxn modelId="{7D8F1FA9-CF9F-4D5E-8ECC-5A219D51E59B}" type="presParOf" srcId="{176DB0D2-CD70-442C-B7B5-ECA6E66D3C6C}" destId="{9433AE84-5181-413C-9531-68B1DF7C54F1}" srcOrd="7" destOrd="0" presId="urn:microsoft.com/office/officeart/2008/layout/LinedList"/>
    <dgm:cxn modelId="{06D3C6B2-5654-4B79-8E50-D088DADEF183}" type="presParOf" srcId="{9433AE84-5181-413C-9531-68B1DF7C54F1}" destId="{4F6FC0BF-03AC-456B-BEB6-8B823784C39C}" srcOrd="0" destOrd="0" presId="urn:microsoft.com/office/officeart/2008/layout/LinedList"/>
    <dgm:cxn modelId="{9E2E7083-EA65-4E15-87B0-E9948AE368C3}" type="presParOf" srcId="{9433AE84-5181-413C-9531-68B1DF7C54F1}" destId="{86762783-783E-4997-B6A5-BB8F070351E7}" srcOrd="1" destOrd="0" presId="urn:microsoft.com/office/officeart/2008/layout/LinedList"/>
    <dgm:cxn modelId="{2E945915-263F-421B-8A7C-4C6DE975CDB0}" type="presParOf" srcId="{9433AE84-5181-413C-9531-68B1DF7C54F1}" destId="{8AFBAC61-E7F6-4032-89A2-1F3A97045A40}" srcOrd="2" destOrd="0" presId="urn:microsoft.com/office/officeart/2008/layout/LinedList"/>
    <dgm:cxn modelId="{6AB9D182-CC9D-49A7-8FBC-7C1427788EC5}" type="presParOf" srcId="{176DB0D2-CD70-442C-B7B5-ECA6E66D3C6C}" destId="{08B98EDB-9D6F-4E2C-A550-C5936AB4E51B}" srcOrd="8" destOrd="0" presId="urn:microsoft.com/office/officeart/2008/layout/LinedList"/>
    <dgm:cxn modelId="{2C0B4CB9-8FD4-4567-814F-DEEB3655DA21}" type="presParOf" srcId="{176DB0D2-CD70-442C-B7B5-ECA6E66D3C6C}" destId="{9720EF43-C98C-4C68-9938-341E33F3B58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A7897B-E338-4730-916A-3A8737B78837}"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3E779643-0E65-43D8-9A07-2F4277E74ED6}">
      <dgm:prSet phldrT="[Text]"/>
      <dgm:spPr/>
      <dgm:t>
        <a:bodyPr/>
        <a:lstStyle/>
        <a:p>
          <a:r>
            <a:rPr lang="en-US" dirty="0"/>
            <a:t>Environmental Issues</a:t>
          </a:r>
        </a:p>
      </dgm:t>
    </dgm:pt>
    <dgm:pt modelId="{03B63306-55D3-4D69-8C8A-5A8A3777A29B}" type="parTrans" cxnId="{F27DE6B1-907D-4C26-A4D7-CE946265B109}">
      <dgm:prSet/>
      <dgm:spPr/>
      <dgm:t>
        <a:bodyPr/>
        <a:lstStyle/>
        <a:p>
          <a:endParaRPr lang="en-US"/>
        </a:p>
      </dgm:t>
    </dgm:pt>
    <dgm:pt modelId="{612D5C75-B6C4-4CEA-80AC-BCB51E3960C7}" type="sibTrans" cxnId="{F27DE6B1-907D-4C26-A4D7-CE946265B109}">
      <dgm:prSet/>
      <dgm:spPr/>
      <dgm:t>
        <a:bodyPr/>
        <a:lstStyle/>
        <a:p>
          <a:endParaRPr lang="en-US"/>
        </a:p>
      </dgm:t>
    </dgm:pt>
    <dgm:pt modelId="{8599794E-57F2-4BDD-BEAC-DA34E1C07923}">
      <dgm:prSet phldrT="[Text]"/>
      <dgm:spPr/>
      <dgm:t>
        <a:bodyPr/>
        <a:lstStyle/>
        <a:p>
          <a:r>
            <a:rPr lang="en-US" dirty="0"/>
            <a:t>Theft/Fraud/Misappropriation</a:t>
          </a:r>
        </a:p>
      </dgm:t>
    </dgm:pt>
    <dgm:pt modelId="{10FAD9A2-BB5A-4561-ACD9-763B5FA9FB75}" type="parTrans" cxnId="{78FEB5F9-3FD7-4D16-91D7-C5FFF2A3E6CB}">
      <dgm:prSet/>
      <dgm:spPr/>
      <dgm:t>
        <a:bodyPr/>
        <a:lstStyle/>
        <a:p>
          <a:endParaRPr lang="en-US"/>
        </a:p>
      </dgm:t>
    </dgm:pt>
    <dgm:pt modelId="{9C10FA08-71A9-4638-A6C8-73A24866050C}" type="sibTrans" cxnId="{78FEB5F9-3FD7-4D16-91D7-C5FFF2A3E6CB}">
      <dgm:prSet/>
      <dgm:spPr/>
      <dgm:t>
        <a:bodyPr/>
        <a:lstStyle/>
        <a:p>
          <a:endParaRPr lang="en-US"/>
        </a:p>
      </dgm:t>
    </dgm:pt>
    <dgm:pt modelId="{6C29923F-CAF0-4FD7-A0F2-1A092DEE5189}">
      <dgm:prSet phldrT="[Text]"/>
      <dgm:spPr/>
      <dgm:t>
        <a:bodyPr/>
        <a:lstStyle/>
        <a:p>
          <a:r>
            <a:rPr lang="en-US" dirty="0"/>
            <a:t>Use Cases/SBA More Approving</a:t>
          </a:r>
        </a:p>
      </dgm:t>
    </dgm:pt>
    <dgm:pt modelId="{852E4C33-C2BA-4C01-A74F-9CCE0FED38B6}" type="parTrans" cxnId="{09E3E7F5-A45B-4BE0-838D-F9798E9DB5CA}">
      <dgm:prSet/>
      <dgm:spPr/>
      <dgm:t>
        <a:bodyPr/>
        <a:lstStyle/>
        <a:p>
          <a:endParaRPr lang="en-US"/>
        </a:p>
      </dgm:t>
    </dgm:pt>
    <dgm:pt modelId="{240CB899-3976-4344-96B4-5A0F3B795812}" type="sibTrans" cxnId="{09E3E7F5-A45B-4BE0-838D-F9798E9DB5CA}">
      <dgm:prSet/>
      <dgm:spPr/>
      <dgm:t>
        <a:bodyPr/>
        <a:lstStyle/>
        <a:p>
          <a:endParaRPr lang="en-US"/>
        </a:p>
      </dgm:t>
    </dgm:pt>
    <dgm:pt modelId="{09E4208C-98B1-4B5C-A9A2-A5DB00B369F5}">
      <dgm:prSet phldrT="[Text]"/>
      <dgm:spPr/>
      <dgm:t>
        <a:bodyPr/>
        <a:lstStyle/>
        <a:p>
          <a:r>
            <a:rPr lang="en-US" dirty="0"/>
            <a:t>Harder to get approval for</a:t>
          </a:r>
        </a:p>
      </dgm:t>
    </dgm:pt>
    <dgm:pt modelId="{BA3EAFBA-2EFC-448A-9BC5-F81BA12EC9A1}" type="parTrans" cxnId="{FF00E664-6DE8-4AC7-8D57-D6EC57E15717}">
      <dgm:prSet/>
      <dgm:spPr/>
      <dgm:t>
        <a:bodyPr/>
        <a:lstStyle/>
        <a:p>
          <a:endParaRPr lang="en-US"/>
        </a:p>
      </dgm:t>
    </dgm:pt>
    <dgm:pt modelId="{A66C5727-D2E4-4275-BD44-AC501E125C6E}" type="sibTrans" cxnId="{FF00E664-6DE8-4AC7-8D57-D6EC57E15717}">
      <dgm:prSet/>
      <dgm:spPr/>
      <dgm:t>
        <a:bodyPr/>
        <a:lstStyle/>
        <a:p>
          <a:endParaRPr lang="en-US"/>
        </a:p>
      </dgm:t>
    </dgm:pt>
    <dgm:pt modelId="{2CA1E845-EEF8-4596-8F36-AF352EE0B713}">
      <dgm:prSet phldrT="[Text]"/>
      <dgm:spPr/>
      <dgm:t>
        <a:bodyPr/>
        <a:lstStyle/>
        <a:p>
          <a:r>
            <a:rPr lang="en-US" dirty="0"/>
            <a:t>General mis-management</a:t>
          </a:r>
        </a:p>
      </dgm:t>
    </dgm:pt>
    <dgm:pt modelId="{98CB28DA-43CD-47A0-9321-D9B8422FFEB0}" type="parTrans" cxnId="{AB245F5B-D3E0-49D0-80DF-2094AE0EC7D8}">
      <dgm:prSet/>
      <dgm:spPr/>
      <dgm:t>
        <a:bodyPr/>
        <a:lstStyle/>
        <a:p>
          <a:endParaRPr lang="en-US"/>
        </a:p>
      </dgm:t>
    </dgm:pt>
    <dgm:pt modelId="{DD64E6CD-23A9-4C9C-B5E0-C64BA87D3935}" type="sibTrans" cxnId="{AB245F5B-D3E0-49D0-80DF-2094AE0EC7D8}">
      <dgm:prSet/>
      <dgm:spPr/>
      <dgm:t>
        <a:bodyPr/>
        <a:lstStyle/>
        <a:p>
          <a:endParaRPr lang="en-US"/>
        </a:p>
      </dgm:t>
    </dgm:pt>
    <dgm:pt modelId="{2E76DC43-BE11-4FA3-9A9C-E42E8035E8F1}">
      <dgm:prSet phldrT="[Text]"/>
      <dgm:spPr/>
      <dgm:t>
        <a:bodyPr/>
        <a:lstStyle/>
        <a:p>
          <a:r>
            <a:rPr lang="en-US" dirty="0"/>
            <a:t>Early loan default</a:t>
          </a:r>
        </a:p>
      </dgm:t>
    </dgm:pt>
    <dgm:pt modelId="{E69085C3-78AC-41D7-BE9A-F0E60C849DA4}" type="parTrans" cxnId="{DFD4EDD5-DF7D-4234-95B6-C04DC2469F52}">
      <dgm:prSet/>
      <dgm:spPr/>
      <dgm:t>
        <a:bodyPr/>
        <a:lstStyle/>
        <a:p>
          <a:endParaRPr lang="en-US"/>
        </a:p>
      </dgm:t>
    </dgm:pt>
    <dgm:pt modelId="{3281D5A0-345F-4715-A9C8-C904B7A0538C}" type="sibTrans" cxnId="{DFD4EDD5-DF7D-4234-95B6-C04DC2469F52}">
      <dgm:prSet/>
      <dgm:spPr/>
      <dgm:t>
        <a:bodyPr/>
        <a:lstStyle/>
        <a:p>
          <a:endParaRPr lang="en-US"/>
        </a:p>
      </dgm:t>
    </dgm:pt>
    <dgm:pt modelId="{3A36E672-E005-4EF2-AF52-194568834154}">
      <dgm:prSet phldrT="[Text]"/>
      <dgm:spPr/>
      <dgm:t>
        <a:bodyPr/>
        <a:lstStyle/>
        <a:p>
          <a:r>
            <a:rPr lang="en-US" dirty="0"/>
            <a:t>Clear path to full repayment for SBA</a:t>
          </a:r>
        </a:p>
      </dgm:t>
    </dgm:pt>
    <dgm:pt modelId="{A830ACA4-2299-4EC5-B043-F851CBA23493}" type="parTrans" cxnId="{C26841AA-6417-46F9-ACD6-A408D2597579}">
      <dgm:prSet/>
      <dgm:spPr/>
      <dgm:t>
        <a:bodyPr/>
        <a:lstStyle/>
        <a:p>
          <a:endParaRPr lang="en-US"/>
        </a:p>
      </dgm:t>
    </dgm:pt>
    <dgm:pt modelId="{33A38B37-31FB-42C7-8DAB-A811056C053D}" type="sibTrans" cxnId="{C26841AA-6417-46F9-ACD6-A408D2597579}">
      <dgm:prSet/>
      <dgm:spPr/>
      <dgm:t>
        <a:bodyPr/>
        <a:lstStyle/>
        <a:p>
          <a:endParaRPr lang="en-US"/>
        </a:p>
      </dgm:t>
    </dgm:pt>
    <dgm:pt modelId="{F4676487-63DD-4DE9-ADB9-1172197AB8D8}" type="pres">
      <dgm:prSet presAssocID="{B8A7897B-E338-4730-916A-3A8737B78837}" presName="vert0" presStyleCnt="0">
        <dgm:presLayoutVars>
          <dgm:dir/>
          <dgm:animOne val="branch"/>
          <dgm:animLvl val="lvl"/>
        </dgm:presLayoutVars>
      </dgm:prSet>
      <dgm:spPr/>
    </dgm:pt>
    <dgm:pt modelId="{4EE96D62-1AD3-45A8-80B4-2708255E2F70}" type="pres">
      <dgm:prSet presAssocID="{6C29923F-CAF0-4FD7-A0F2-1A092DEE5189}" presName="thickLine" presStyleLbl="alignNode1" presStyleIdx="0" presStyleCnt="2"/>
      <dgm:spPr/>
    </dgm:pt>
    <dgm:pt modelId="{1CEFEBE0-AF96-4C11-A06C-129BE475203B}" type="pres">
      <dgm:prSet presAssocID="{6C29923F-CAF0-4FD7-A0F2-1A092DEE5189}" presName="horz1" presStyleCnt="0"/>
      <dgm:spPr/>
    </dgm:pt>
    <dgm:pt modelId="{42732B67-FBE5-4360-B416-D0613EB8320E}" type="pres">
      <dgm:prSet presAssocID="{6C29923F-CAF0-4FD7-A0F2-1A092DEE5189}" presName="tx1" presStyleLbl="revTx" presStyleIdx="0" presStyleCnt="7"/>
      <dgm:spPr/>
    </dgm:pt>
    <dgm:pt modelId="{93D15404-A1F1-442B-8093-9FA9DA50DDD2}" type="pres">
      <dgm:prSet presAssocID="{6C29923F-CAF0-4FD7-A0F2-1A092DEE5189}" presName="vert1" presStyleCnt="0"/>
      <dgm:spPr/>
    </dgm:pt>
    <dgm:pt modelId="{C631B498-2345-45F6-988F-2DA7CA6D0733}" type="pres">
      <dgm:prSet presAssocID="{3E779643-0E65-43D8-9A07-2F4277E74ED6}" presName="vertSpace2a" presStyleCnt="0"/>
      <dgm:spPr/>
    </dgm:pt>
    <dgm:pt modelId="{E15B3317-719A-47DF-8D3B-E016ED2769A1}" type="pres">
      <dgm:prSet presAssocID="{3E779643-0E65-43D8-9A07-2F4277E74ED6}" presName="horz2" presStyleCnt="0"/>
      <dgm:spPr/>
    </dgm:pt>
    <dgm:pt modelId="{6EE9A2C8-3C68-4483-AF1A-9A579516A2E3}" type="pres">
      <dgm:prSet presAssocID="{3E779643-0E65-43D8-9A07-2F4277E74ED6}" presName="horzSpace2" presStyleCnt="0"/>
      <dgm:spPr/>
    </dgm:pt>
    <dgm:pt modelId="{042C4229-75B3-42F1-BC05-55EBF760C55E}" type="pres">
      <dgm:prSet presAssocID="{3E779643-0E65-43D8-9A07-2F4277E74ED6}" presName="tx2" presStyleLbl="revTx" presStyleIdx="1" presStyleCnt="7"/>
      <dgm:spPr/>
    </dgm:pt>
    <dgm:pt modelId="{C6DE0D40-30EF-4523-A754-1CBA243F3E9A}" type="pres">
      <dgm:prSet presAssocID="{3E779643-0E65-43D8-9A07-2F4277E74ED6}" presName="vert2" presStyleCnt="0"/>
      <dgm:spPr/>
    </dgm:pt>
    <dgm:pt modelId="{AE7D9367-40F1-4F71-B63F-9B7DA3272A1C}" type="pres">
      <dgm:prSet presAssocID="{3E779643-0E65-43D8-9A07-2F4277E74ED6}" presName="thinLine2b" presStyleLbl="callout" presStyleIdx="0" presStyleCnt="5"/>
      <dgm:spPr/>
    </dgm:pt>
    <dgm:pt modelId="{847537DA-D125-4758-A69D-60889FC9117A}" type="pres">
      <dgm:prSet presAssocID="{3E779643-0E65-43D8-9A07-2F4277E74ED6}" presName="vertSpace2b" presStyleCnt="0"/>
      <dgm:spPr/>
    </dgm:pt>
    <dgm:pt modelId="{9433AE84-5181-413C-9531-68B1DF7C54F1}" type="pres">
      <dgm:prSet presAssocID="{8599794E-57F2-4BDD-BEAC-DA34E1C07923}" presName="horz2" presStyleCnt="0"/>
      <dgm:spPr/>
    </dgm:pt>
    <dgm:pt modelId="{4F6FC0BF-03AC-456B-BEB6-8B823784C39C}" type="pres">
      <dgm:prSet presAssocID="{8599794E-57F2-4BDD-BEAC-DA34E1C07923}" presName="horzSpace2" presStyleCnt="0"/>
      <dgm:spPr/>
    </dgm:pt>
    <dgm:pt modelId="{86762783-783E-4997-B6A5-BB8F070351E7}" type="pres">
      <dgm:prSet presAssocID="{8599794E-57F2-4BDD-BEAC-DA34E1C07923}" presName="tx2" presStyleLbl="revTx" presStyleIdx="2" presStyleCnt="7"/>
      <dgm:spPr/>
    </dgm:pt>
    <dgm:pt modelId="{8AFBAC61-E7F6-4032-89A2-1F3A97045A40}" type="pres">
      <dgm:prSet presAssocID="{8599794E-57F2-4BDD-BEAC-DA34E1C07923}" presName="vert2" presStyleCnt="0"/>
      <dgm:spPr/>
    </dgm:pt>
    <dgm:pt modelId="{08B98EDB-9D6F-4E2C-A550-C5936AB4E51B}" type="pres">
      <dgm:prSet presAssocID="{8599794E-57F2-4BDD-BEAC-DA34E1C07923}" presName="thinLine2b" presStyleLbl="callout" presStyleIdx="1" presStyleCnt="5"/>
      <dgm:spPr/>
    </dgm:pt>
    <dgm:pt modelId="{9720EF43-C98C-4C68-9938-341E33F3B587}" type="pres">
      <dgm:prSet presAssocID="{8599794E-57F2-4BDD-BEAC-DA34E1C07923}" presName="vertSpace2b" presStyleCnt="0"/>
      <dgm:spPr/>
    </dgm:pt>
    <dgm:pt modelId="{72DB2C20-D65F-4C89-B456-AD095216C19B}" type="pres">
      <dgm:prSet presAssocID="{3A36E672-E005-4EF2-AF52-194568834154}" presName="horz2" presStyleCnt="0"/>
      <dgm:spPr/>
    </dgm:pt>
    <dgm:pt modelId="{507FB242-06D5-4810-A06C-C2D7155942FF}" type="pres">
      <dgm:prSet presAssocID="{3A36E672-E005-4EF2-AF52-194568834154}" presName="horzSpace2" presStyleCnt="0"/>
      <dgm:spPr/>
    </dgm:pt>
    <dgm:pt modelId="{786F0A96-6D03-473D-8810-A4AECA79C790}" type="pres">
      <dgm:prSet presAssocID="{3A36E672-E005-4EF2-AF52-194568834154}" presName="tx2" presStyleLbl="revTx" presStyleIdx="3" presStyleCnt="7"/>
      <dgm:spPr/>
    </dgm:pt>
    <dgm:pt modelId="{2805724D-CE55-44B7-ADA6-A7DF290A32C6}" type="pres">
      <dgm:prSet presAssocID="{3A36E672-E005-4EF2-AF52-194568834154}" presName="vert2" presStyleCnt="0"/>
      <dgm:spPr/>
    </dgm:pt>
    <dgm:pt modelId="{2AE54004-26E8-4C5A-A21D-3893AB46751D}" type="pres">
      <dgm:prSet presAssocID="{3A36E672-E005-4EF2-AF52-194568834154}" presName="thinLine2b" presStyleLbl="callout" presStyleIdx="2" presStyleCnt="5"/>
      <dgm:spPr/>
    </dgm:pt>
    <dgm:pt modelId="{DF12B265-77B7-46B6-A9AC-36CD292D3A80}" type="pres">
      <dgm:prSet presAssocID="{3A36E672-E005-4EF2-AF52-194568834154}" presName="vertSpace2b" presStyleCnt="0"/>
      <dgm:spPr/>
    </dgm:pt>
    <dgm:pt modelId="{34EE4D6E-A354-4835-A2FB-7A179A065214}" type="pres">
      <dgm:prSet presAssocID="{09E4208C-98B1-4B5C-A9A2-A5DB00B369F5}" presName="thickLine" presStyleLbl="alignNode1" presStyleIdx="1" presStyleCnt="2"/>
      <dgm:spPr/>
    </dgm:pt>
    <dgm:pt modelId="{4BEE2550-B55E-43D5-980E-53F59B5E5378}" type="pres">
      <dgm:prSet presAssocID="{09E4208C-98B1-4B5C-A9A2-A5DB00B369F5}" presName="horz1" presStyleCnt="0"/>
      <dgm:spPr/>
    </dgm:pt>
    <dgm:pt modelId="{1F500C3C-9D7F-4ADF-B709-614E7E9A35C9}" type="pres">
      <dgm:prSet presAssocID="{09E4208C-98B1-4B5C-A9A2-A5DB00B369F5}" presName="tx1" presStyleLbl="revTx" presStyleIdx="4" presStyleCnt="7"/>
      <dgm:spPr/>
    </dgm:pt>
    <dgm:pt modelId="{A55EBD8F-1A9D-41BB-A966-9732AC214A90}" type="pres">
      <dgm:prSet presAssocID="{09E4208C-98B1-4B5C-A9A2-A5DB00B369F5}" presName="vert1" presStyleCnt="0"/>
      <dgm:spPr/>
    </dgm:pt>
    <dgm:pt modelId="{472D9247-5E2E-4E29-AE80-E8AC6DA70647}" type="pres">
      <dgm:prSet presAssocID="{2CA1E845-EEF8-4596-8F36-AF352EE0B713}" presName="vertSpace2a" presStyleCnt="0"/>
      <dgm:spPr/>
    </dgm:pt>
    <dgm:pt modelId="{891466D4-1BB6-47C3-B838-08A98D042037}" type="pres">
      <dgm:prSet presAssocID="{2CA1E845-EEF8-4596-8F36-AF352EE0B713}" presName="horz2" presStyleCnt="0"/>
      <dgm:spPr/>
    </dgm:pt>
    <dgm:pt modelId="{9C3A5228-99C1-4B41-859D-CC12DC242943}" type="pres">
      <dgm:prSet presAssocID="{2CA1E845-EEF8-4596-8F36-AF352EE0B713}" presName="horzSpace2" presStyleCnt="0"/>
      <dgm:spPr/>
    </dgm:pt>
    <dgm:pt modelId="{C8D168EE-7314-41B2-B2C7-8283B3360D80}" type="pres">
      <dgm:prSet presAssocID="{2CA1E845-EEF8-4596-8F36-AF352EE0B713}" presName="tx2" presStyleLbl="revTx" presStyleIdx="5" presStyleCnt="7"/>
      <dgm:spPr/>
    </dgm:pt>
    <dgm:pt modelId="{A23780FD-564E-4C89-AA04-0FB5EC25C4BB}" type="pres">
      <dgm:prSet presAssocID="{2CA1E845-EEF8-4596-8F36-AF352EE0B713}" presName="vert2" presStyleCnt="0"/>
      <dgm:spPr/>
    </dgm:pt>
    <dgm:pt modelId="{1866CD80-6F46-4055-B87B-3D3748A72555}" type="pres">
      <dgm:prSet presAssocID="{2CA1E845-EEF8-4596-8F36-AF352EE0B713}" presName="thinLine2b" presStyleLbl="callout" presStyleIdx="3" presStyleCnt="5"/>
      <dgm:spPr/>
    </dgm:pt>
    <dgm:pt modelId="{B0B74F26-C296-4077-9C97-B6D46223004E}" type="pres">
      <dgm:prSet presAssocID="{2CA1E845-EEF8-4596-8F36-AF352EE0B713}" presName="vertSpace2b" presStyleCnt="0"/>
      <dgm:spPr/>
    </dgm:pt>
    <dgm:pt modelId="{7B00C846-08BF-43F0-B87C-DC27BDE41688}" type="pres">
      <dgm:prSet presAssocID="{2E76DC43-BE11-4FA3-9A9C-E42E8035E8F1}" presName="horz2" presStyleCnt="0"/>
      <dgm:spPr/>
    </dgm:pt>
    <dgm:pt modelId="{2CB0BCEA-12D2-4225-ADE1-7E7042CD9AD8}" type="pres">
      <dgm:prSet presAssocID="{2E76DC43-BE11-4FA3-9A9C-E42E8035E8F1}" presName="horzSpace2" presStyleCnt="0"/>
      <dgm:spPr/>
    </dgm:pt>
    <dgm:pt modelId="{ECA623BB-1F15-4EAE-927A-90138E57D6F9}" type="pres">
      <dgm:prSet presAssocID="{2E76DC43-BE11-4FA3-9A9C-E42E8035E8F1}" presName="tx2" presStyleLbl="revTx" presStyleIdx="6" presStyleCnt="7"/>
      <dgm:spPr/>
    </dgm:pt>
    <dgm:pt modelId="{5717DE1D-B41C-4FEC-A4C8-B239B5BBCF96}" type="pres">
      <dgm:prSet presAssocID="{2E76DC43-BE11-4FA3-9A9C-E42E8035E8F1}" presName="vert2" presStyleCnt="0"/>
      <dgm:spPr/>
    </dgm:pt>
    <dgm:pt modelId="{D434E872-60E6-4727-81F2-4ED1E3FCEC7C}" type="pres">
      <dgm:prSet presAssocID="{2E76DC43-BE11-4FA3-9A9C-E42E8035E8F1}" presName="thinLine2b" presStyleLbl="callout" presStyleIdx="4" presStyleCnt="5"/>
      <dgm:spPr/>
    </dgm:pt>
    <dgm:pt modelId="{4BBC0165-A55C-4768-A37B-C425DE070C5A}" type="pres">
      <dgm:prSet presAssocID="{2E76DC43-BE11-4FA3-9A9C-E42E8035E8F1}" presName="vertSpace2b" presStyleCnt="0"/>
      <dgm:spPr/>
    </dgm:pt>
  </dgm:ptLst>
  <dgm:cxnLst>
    <dgm:cxn modelId="{4D7E192B-B312-45B4-9204-17E1B31E334E}" type="presOf" srcId="{3A36E672-E005-4EF2-AF52-194568834154}" destId="{786F0A96-6D03-473D-8810-A4AECA79C790}" srcOrd="0" destOrd="0" presId="urn:microsoft.com/office/officeart/2008/layout/LinedList"/>
    <dgm:cxn modelId="{AB245F5B-D3E0-49D0-80DF-2094AE0EC7D8}" srcId="{09E4208C-98B1-4B5C-A9A2-A5DB00B369F5}" destId="{2CA1E845-EEF8-4596-8F36-AF352EE0B713}" srcOrd="0" destOrd="0" parTransId="{98CB28DA-43CD-47A0-9321-D9B8422FFEB0}" sibTransId="{DD64E6CD-23A9-4C9C-B5E0-C64BA87D3935}"/>
    <dgm:cxn modelId="{FF00E664-6DE8-4AC7-8D57-D6EC57E15717}" srcId="{B8A7897B-E338-4730-916A-3A8737B78837}" destId="{09E4208C-98B1-4B5C-A9A2-A5DB00B369F5}" srcOrd="1" destOrd="0" parTransId="{BA3EAFBA-2EFC-448A-9BC5-F81BA12EC9A1}" sibTransId="{A66C5727-D2E4-4275-BD44-AC501E125C6E}"/>
    <dgm:cxn modelId="{0263BD81-FACC-40A8-B897-20C27110EF0D}" type="presOf" srcId="{6C29923F-CAF0-4FD7-A0F2-1A092DEE5189}" destId="{42732B67-FBE5-4360-B416-D0613EB8320E}" srcOrd="0" destOrd="0" presId="urn:microsoft.com/office/officeart/2008/layout/LinedList"/>
    <dgm:cxn modelId="{5F4E4E8C-EB71-4C0B-AFBB-4D12FBCB5D7A}" type="presOf" srcId="{B8A7897B-E338-4730-916A-3A8737B78837}" destId="{F4676487-63DD-4DE9-ADB9-1172197AB8D8}" srcOrd="0" destOrd="0" presId="urn:microsoft.com/office/officeart/2008/layout/LinedList"/>
    <dgm:cxn modelId="{39BD8F99-1E88-429C-95C6-74CE6658819B}" type="presOf" srcId="{2CA1E845-EEF8-4596-8F36-AF352EE0B713}" destId="{C8D168EE-7314-41B2-B2C7-8283B3360D80}" srcOrd="0" destOrd="0" presId="urn:microsoft.com/office/officeart/2008/layout/LinedList"/>
    <dgm:cxn modelId="{3828EAA4-9EB5-462F-BB86-91AD46B3E0C9}" type="presOf" srcId="{8599794E-57F2-4BDD-BEAC-DA34E1C07923}" destId="{86762783-783E-4997-B6A5-BB8F070351E7}" srcOrd="0" destOrd="0" presId="urn:microsoft.com/office/officeart/2008/layout/LinedList"/>
    <dgm:cxn modelId="{C26841AA-6417-46F9-ACD6-A408D2597579}" srcId="{6C29923F-CAF0-4FD7-A0F2-1A092DEE5189}" destId="{3A36E672-E005-4EF2-AF52-194568834154}" srcOrd="2" destOrd="0" parTransId="{A830ACA4-2299-4EC5-B043-F851CBA23493}" sibTransId="{33A38B37-31FB-42C7-8DAB-A811056C053D}"/>
    <dgm:cxn modelId="{092C86AE-EB16-4B3C-9829-CFF11611D0D3}" type="presOf" srcId="{09E4208C-98B1-4B5C-A9A2-A5DB00B369F5}" destId="{1F500C3C-9D7F-4ADF-B709-614E7E9A35C9}" srcOrd="0" destOrd="0" presId="urn:microsoft.com/office/officeart/2008/layout/LinedList"/>
    <dgm:cxn modelId="{F27DE6B1-907D-4C26-A4D7-CE946265B109}" srcId="{6C29923F-CAF0-4FD7-A0F2-1A092DEE5189}" destId="{3E779643-0E65-43D8-9A07-2F4277E74ED6}" srcOrd="0" destOrd="0" parTransId="{03B63306-55D3-4D69-8C8A-5A8A3777A29B}" sibTransId="{612D5C75-B6C4-4CEA-80AC-BCB51E3960C7}"/>
    <dgm:cxn modelId="{6C75DCC5-E869-4ACA-93A3-10F7C487881A}" type="presOf" srcId="{3E779643-0E65-43D8-9A07-2F4277E74ED6}" destId="{042C4229-75B3-42F1-BC05-55EBF760C55E}" srcOrd="0" destOrd="0" presId="urn:microsoft.com/office/officeart/2008/layout/LinedList"/>
    <dgm:cxn modelId="{DFD4EDD5-DF7D-4234-95B6-C04DC2469F52}" srcId="{09E4208C-98B1-4B5C-A9A2-A5DB00B369F5}" destId="{2E76DC43-BE11-4FA3-9A9C-E42E8035E8F1}" srcOrd="1" destOrd="0" parTransId="{E69085C3-78AC-41D7-BE9A-F0E60C849DA4}" sibTransId="{3281D5A0-345F-4715-A9C8-C904B7A0538C}"/>
    <dgm:cxn modelId="{7850CFF4-C01B-448E-B9B1-EF8AD1C459EB}" type="presOf" srcId="{2E76DC43-BE11-4FA3-9A9C-E42E8035E8F1}" destId="{ECA623BB-1F15-4EAE-927A-90138E57D6F9}" srcOrd="0" destOrd="0" presId="urn:microsoft.com/office/officeart/2008/layout/LinedList"/>
    <dgm:cxn modelId="{09E3E7F5-A45B-4BE0-838D-F9798E9DB5CA}" srcId="{B8A7897B-E338-4730-916A-3A8737B78837}" destId="{6C29923F-CAF0-4FD7-A0F2-1A092DEE5189}" srcOrd="0" destOrd="0" parTransId="{852E4C33-C2BA-4C01-A74F-9CCE0FED38B6}" sibTransId="{240CB899-3976-4344-96B4-5A0F3B795812}"/>
    <dgm:cxn modelId="{78FEB5F9-3FD7-4D16-91D7-C5FFF2A3E6CB}" srcId="{6C29923F-CAF0-4FD7-A0F2-1A092DEE5189}" destId="{8599794E-57F2-4BDD-BEAC-DA34E1C07923}" srcOrd="1" destOrd="0" parTransId="{10FAD9A2-BB5A-4561-ACD9-763B5FA9FB75}" sibTransId="{9C10FA08-71A9-4638-A6C8-73A24866050C}"/>
    <dgm:cxn modelId="{7866E926-12EB-443C-8341-86BB1FB084A0}" type="presParOf" srcId="{F4676487-63DD-4DE9-ADB9-1172197AB8D8}" destId="{4EE96D62-1AD3-45A8-80B4-2708255E2F70}" srcOrd="0" destOrd="0" presId="urn:microsoft.com/office/officeart/2008/layout/LinedList"/>
    <dgm:cxn modelId="{F3E15E6F-8F42-4824-9050-3D92D672F4EB}" type="presParOf" srcId="{F4676487-63DD-4DE9-ADB9-1172197AB8D8}" destId="{1CEFEBE0-AF96-4C11-A06C-129BE475203B}" srcOrd="1" destOrd="0" presId="urn:microsoft.com/office/officeart/2008/layout/LinedList"/>
    <dgm:cxn modelId="{34BBC962-7AD4-4C76-AC25-830E36186162}" type="presParOf" srcId="{1CEFEBE0-AF96-4C11-A06C-129BE475203B}" destId="{42732B67-FBE5-4360-B416-D0613EB8320E}" srcOrd="0" destOrd="0" presId="urn:microsoft.com/office/officeart/2008/layout/LinedList"/>
    <dgm:cxn modelId="{A695B4A0-39AE-4658-B5DC-F9CEC5FF7831}" type="presParOf" srcId="{1CEFEBE0-AF96-4C11-A06C-129BE475203B}" destId="{93D15404-A1F1-442B-8093-9FA9DA50DDD2}" srcOrd="1" destOrd="0" presId="urn:microsoft.com/office/officeart/2008/layout/LinedList"/>
    <dgm:cxn modelId="{E79E0731-40E1-482A-8772-C55B441B49A1}" type="presParOf" srcId="{93D15404-A1F1-442B-8093-9FA9DA50DDD2}" destId="{C631B498-2345-45F6-988F-2DA7CA6D0733}" srcOrd="0" destOrd="0" presId="urn:microsoft.com/office/officeart/2008/layout/LinedList"/>
    <dgm:cxn modelId="{87E2BD08-D102-4127-BDB5-33CC8FDCC093}" type="presParOf" srcId="{93D15404-A1F1-442B-8093-9FA9DA50DDD2}" destId="{E15B3317-719A-47DF-8D3B-E016ED2769A1}" srcOrd="1" destOrd="0" presId="urn:microsoft.com/office/officeart/2008/layout/LinedList"/>
    <dgm:cxn modelId="{DD68F961-8C5B-44CD-A989-BAE5B3CEDC4F}" type="presParOf" srcId="{E15B3317-719A-47DF-8D3B-E016ED2769A1}" destId="{6EE9A2C8-3C68-4483-AF1A-9A579516A2E3}" srcOrd="0" destOrd="0" presId="urn:microsoft.com/office/officeart/2008/layout/LinedList"/>
    <dgm:cxn modelId="{B8A79EA7-2A3C-49D8-A532-27FF3F4F0038}" type="presParOf" srcId="{E15B3317-719A-47DF-8D3B-E016ED2769A1}" destId="{042C4229-75B3-42F1-BC05-55EBF760C55E}" srcOrd="1" destOrd="0" presId="urn:microsoft.com/office/officeart/2008/layout/LinedList"/>
    <dgm:cxn modelId="{086C8BDA-6DAF-4CB2-B276-65EF747E4633}" type="presParOf" srcId="{E15B3317-719A-47DF-8D3B-E016ED2769A1}" destId="{C6DE0D40-30EF-4523-A754-1CBA243F3E9A}" srcOrd="2" destOrd="0" presId="urn:microsoft.com/office/officeart/2008/layout/LinedList"/>
    <dgm:cxn modelId="{76AA54D1-E41B-4375-98B3-E7A387349A2F}" type="presParOf" srcId="{93D15404-A1F1-442B-8093-9FA9DA50DDD2}" destId="{AE7D9367-40F1-4F71-B63F-9B7DA3272A1C}" srcOrd="2" destOrd="0" presId="urn:microsoft.com/office/officeart/2008/layout/LinedList"/>
    <dgm:cxn modelId="{A9810CAF-5DB4-4DFF-B7B7-5811C904EF01}" type="presParOf" srcId="{93D15404-A1F1-442B-8093-9FA9DA50DDD2}" destId="{847537DA-D125-4758-A69D-60889FC9117A}" srcOrd="3" destOrd="0" presId="urn:microsoft.com/office/officeart/2008/layout/LinedList"/>
    <dgm:cxn modelId="{D45C99CE-3F6A-467A-8080-0E3C1B893716}" type="presParOf" srcId="{93D15404-A1F1-442B-8093-9FA9DA50DDD2}" destId="{9433AE84-5181-413C-9531-68B1DF7C54F1}" srcOrd="4" destOrd="0" presId="urn:microsoft.com/office/officeart/2008/layout/LinedList"/>
    <dgm:cxn modelId="{22F09631-1329-48BA-B97D-6A587CFD1A84}" type="presParOf" srcId="{9433AE84-5181-413C-9531-68B1DF7C54F1}" destId="{4F6FC0BF-03AC-456B-BEB6-8B823784C39C}" srcOrd="0" destOrd="0" presId="urn:microsoft.com/office/officeart/2008/layout/LinedList"/>
    <dgm:cxn modelId="{7DD168A7-8877-4332-80DB-BE903797D24C}" type="presParOf" srcId="{9433AE84-5181-413C-9531-68B1DF7C54F1}" destId="{86762783-783E-4997-B6A5-BB8F070351E7}" srcOrd="1" destOrd="0" presId="urn:microsoft.com/office/officeart/2008/layout/LinedList"/>
    <dgm:cxn modelId="{C748B1F2-4FDB-4ED1-B1C4-70BF3EAC8572}" type="presParOf" srcId="{9433AE84-5181-413C-9531-68B1DF7C54F1}" destId="{8AFBAC61-E7F6-4032-89A2-1F3A97045A40}" srcOrd="2" destOrd="0" presId="urn:microsoft.com/office/officeart/2008/layout/LinedList"/>
    <dgm:cxn modelId="{0C8642D2-2C85-4B4D-BB3A-C1FAE0000BD6}" type="presParOf" srcId="{93D15404-A1F1-442B-8093-9FA9DA50DDD2}" destId="{08B98EDB-9D6F-4E2C-A550-C5936AB4E51B}" srcOrd="5" destOrd="0" presId="urn:microsoft.com/office/officeart/2008/layout/LinedList"/>
    <dgm:cxn modelId="{C3C53C21-31C7-4733-AA3C-1FD307B85C92}" type="presParOf" srcId="{93D15404-A1F1-442B-8093-9FA9DA50DDD2}" destId="{9720EF43-C98C-4C68-9938-341E33F3B587}" srcOrd="6" destOrd="0" presId="urn:microsoft.com/office/officeart/2008/layout/LinedList"/>
    <dgm:cxn modelId="{4051747C-FACF-41DD-8784-4260E1B257D3}" type="presParOf" srcId="{93D15404-A1F1-442B-8093-9FA9DA50DDD2}" destId="{72DB2C20-D65F-4C89-B456-AD095216C19B}" srcOrd="7" destOrd="0" presId="urn:microsoft.com/office/officeart/2008/layout/LinedList"/>
    <dgm:cxn modelId="{8C3E1B7E-0CFC-4729-BDD0-9099ECECC731}" type="presParOf" srcId="{72DB2C20-D65F-4C89-B456-AD095216C19B}" destId="{507FB242-06D5-4810-A06C-C2D7155942FF}" srcOrd="0" destOrd="0" presId="urn:microsoft.com/office/officeart/2008/layout/LinedList"/>
    <dgm:cxn modelId="{58E9DBD2-10FC-4E1D-B52A-508703112CFB}" type="presParOf" srcId="{72DB2C20-D65F-4C89-B456-AD095216C19B}" destId="{786F0A96-6D03-473D-8810-A4AECA79C790}" srcOrd="1" destOrd="0" presId="urn:microsoft.com/office/officeart/2008/layout/LinedList"/>
    <dgm:cxn modelId="{69DF4A02-0050-4C95-8C76-ACCD091B89A4}" type="presParOf" srcId="{72DB2C20-D65F-4C89-B456-AD095216C19B}" destId="{2805724D-CE55-44B7-ADA6-A7DF290A32C6}" srcOrd="2" destOrd="0" presId="urn:microsoft.com/office/officeart/2008/layout/LinedList"/>
    <dgm:cxn modelId="{A24878F7-876E-4AD7-9D32-E84B5A882AA7}" type="presParOf" srcId="{93D15404-A1F1-442B-8093-9FA9DA50DDD2}" destId="{2AE54004-26E8-4C5A-A21D-3893AB46751D}" srcOrd="8" destOrd="0" presId="urn:microsoft.com/office/officeart/2008/layout/LinedList"/>
    <dgm:cxn modelId="{AB3ED71F-A8C8-4552-9465-01C2D545F10C}" type="presParOf" srcId="{93D15404-A1F1-442B-8093-9FA9DA50DDD2}" destId="{DF12B265-77B7-46B6-A9AC-36CD292D3A80}" srcOrd="9" destOrd="0" presId="urn:microsoft.com/office/officeart/2008/layout/LinedList"/>
    <dgm:cxn modelId="{3789C3BF-CD41-4E70-B95F-70FC150B5D54}" type="presParOf" srcId="{F4676487-63DD-4DE9-ADB9-1172197AB8D8}" destId="{34EE4D6E-A354-4835-A2FB-7A179A065214}" srcOrd="2" destOrd="0" presId="urn:microsoft.com/office/officeart/2008/layout/LinedList"/>
    <dgm:cxn modelId="{3FD52B83-1600-4B2F-83BE-E3085B89082C}" type="presParOf" srcId="{F4676487-63DD-4DE9-ADB9-1172197AB8D8}" destId="{4BEE2550-B55E-43D5-980E-53F59B5E5378}" srcOrd="3" destOrd="0" presId="urn:microsoft.com/office/officeart/2008/layout/LinedList"/>
    <dgm:cxn modelId="{FB8723C5-FAA0-4653-9AB4-BF366B30BBCE}" type="presParOf" srcId="{4BEE2550-B55E-43D5-980E-53F59B5E5378}" destId="{1F500C3C-9D7F-4ADF-B709-614E7E9A35C9}" srcOrd="0" destOrd="0" presId="urn:microsoft.com/office/officeart/2008/layout/LinedList"/>
    <dgm:cxn modelId="{74ADFF83-CCA1-4271-8DC3-2D6C9F76DF92}" type="presParOf" srcId="{4BEE2550-B55E-43D5-980E-53F59B5E5378}" destId="{A55EBD8F-1A9D-41BB-A966-9732AC214A90}" srcOrd="1" destOrd="0" presId="urn:microsoft.com/office/officeart/2008/layout/LinedList"/>
    <dgm:cxn modelId="{D2E8C7BB-BA67-499E-B45E-C68C7A2A9113}" type="presParOf" srcId="{A55EBD8F-1A9D-41BB-A966-9732AC214A90}" destId="{472D9247-5E2E-4E29-AE80-E8AC6DA70647}" srcOrd="0" destOrd="0" presId="urn:microsoft.com/office/officeart/2008/layout/LinedList"/>
    <dgm:cxn modelId="{D073A766-E74C-4533-8C72-1F4DBC9AC0F4}" type="presParOf" srcId="{A55EBD8F-1A9D-41BB-A966-9732AC214A90}" destId="{891466D4-1BB6-47C3-B838-08A98D042037}" srcOrd="1" destOrd="0" presId="urn:microsoft.com/office/officeart/2008/layout/LinedList"/>
    <dgm:cxn modelId="{DF0FB3F9-F589-4631-90B3-233B4EBAAAC2}" type="presParOf" srcId="{891466D4-1BB6-47C3-B838-08A98D042037}" destId="{9C3A5228-99C1-4B41-859D-CC12DC242943}" srcOrd="0" destOrd="0" presId="urn:microsoft.com/office/officeart/2008/layout/LinedList"/>
    <dgm:cxn modelId="{4FA06343-85E3-485B-BA33-45BA7AF88DA5}" type="presParOf" srcId="{891466D4-1BB6-47C3-B838-08A98D042037}" destId="{C8D168EE-7314-41B2-B2C7-8283B3360D80}" srcOrd="1" destOrd="0" presId="urn:microsoft.com/office/officeart/2008/layout/LinedList"/>
    <dgm:cxn modelId="{5EA1A73B-2C9C-4F6D-BEE3-49460B79DC78}" type="presParOf" srcId="{891466D4-1BB6-47C3-B838-08A98D042037}" destId="{A23780FD-564E-4C89-AA04-0FB5EC25C4BB}" srcOrd="2" destOrd="0" presId="urn:microsoft.com/office/officeart/2008/layout/LinedList"/>
    <dgm:cxn modelId="{ECD971AA-B77B-4B79-A5E6-CD381394272C}" type="presParOf" srcId="{A55EBD8F-1A9D-41BB-A966-9732AC214A90}" destId="{1866CD80-6F46-4055-B87B-3D3748A72555}" srcOrd="2" destOrd="0" presId="urn:microsoft.com/office/officeart/2008/layout/LinedList"/>
    <dgm:cxn modelId="{EEF69524-4507-40FB-BE31-EF0D761D4E40}" type="presParOf" srcId="{A55EBD8F-1A9D-41BB-A966-9732AC214A90}" destId="{B0B74F26-C296-4077-9C97-B6D46223004E}" srcOrd="3" destOrd="0" presId="urn:microsoft.com/office/officeart/2008/layout/LinedList"/>
    <dgm:cxn modelId="{B03B13E5-46CB-4964-B4C4-B09FFD741CE2}" type="presParOf" srcId="{A55EBD8F-1A9D-41BB-A966-9732AC214A90}" destId="{7B00C846-08BF-43F0-B87C-DC27BDE41688}" srcOrd="4" destOrd="0" presId="urn:microsoft.com/office/officeart/2008/layout/LinedList"/>
    <dgm:cxn modelId="{053FF887-C34E-41CF-AD10-FE489FE8965F}" type="presParOf" srcId="{7B00C846-08BF-43F0-B87C-DC27BDE41688}" destId="{2CB0BCEA-12D2-4225-ADE1-7E7042CD9AD8}" srcOrd="0" destOrd="0" presId="urn:microsoft.com/office/officeart/2008/layout/LinedList"/>
    <dgm:cxn modelId="{99F4BB9B-CE89-4D53-BCF3-BD48ADCDF6F7}" type="presParOf" srcId="{7B00C846-08BF-43F0-B87C-DC27BDE41688}" destId="{ECA623BB-1F15-4EAE-927A-90138E57D6F9}" srcOrd="1" destOrd="0" presId="urn:microsoft.com/office/officeart/2008/layout/LinedList"/>
    <dgm:cxn modelId="{0D6A4923-7105-4D74-AF78-074DE9EAA551}" type="presParOf" srcId="{7B00C846-08BF-43F0-B87C-DC27BDE41688}" destId="{5717DE1D-B41C-4FEC-A4C8-B239B5BBCF96}" srcOrd="2" destOrd="0" presId="urn:microsoft.com/office/officeart/2008/layout/LinedList"/>
    <dgm:cxn modelId="{9CC70B00-6669-4102-A861-4C70271D13B7}" type="presParOf" srcId="{A55EBD8F-1A9D-41BB-A966-9732AC214A90}" destId="{D434E872-60E6-4727-81F2-4ED1E3FCEC7C}" srcOrd="5" destOrd="0" presId="urn:microsoft.com/office/officeart/2008/layout/LinedList"/>
    <dgm:cxn modelId="{684AD006-78D6-4FF7-9A45-7BA867E304F9}" type="presParOf" srcId="{A55EBD8F-1A9D-41BB-A966-9732AC214A90}" destId="{4BBC0165-A55C-4768-A37B-C425DE070C5A}"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D96B5-D18F-4CE5-9283-406F38F11636}">
      <dsp:nvSpPr>
        <dsp:cNvPr id="0" name=""/>
        <dsp:cNvSpPr/>
      </dsp:nvSpPr>
      <dsp:spPr>
        <a:xfrm>
          <a:off x="0" y="101994"/>
          <a:ext cx="6096000" cy="527670"/>
        </a:xfrm>
        <a:prstGeom prst="roundRect">
          <a:avLst/>
        </a:prstGeom>
        <a:solidFill>
          <a:srgbClr val="2A38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Mission</a:t>
          </a:r>
        </a:p>
      </dsp:txBody>
      <dsp:txXfrm>
        <a:off x="25759" y="127753"/>
        <a:ext cx="6044482" cy="476152"/>
      </dsp:txXfrm>
    </dsp:sp>
    <dsp:sp modelId="{5B45E34B-998C-4E37-8861-C066E37D3B6F}">
      <dsp:nvSpPr>
        <dsp:cNvPr id="0" name=""/>
        <dsp:cNvSpPr/>
      </dsp:nvSpPr>
      <dsp:spPr>
        <a:xfrm>
          <a:off x="0" y="629664"/>
          <a:ext cx="60960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effectLst/>
              <a:latin typeface="Readex Pro"/>
            </a:rPr>
            <a:t>Empowering the Education and Standardization of Commercial Receivership Administration while providing education, networking and practical resources for our members.</a:t>
          </a:r>
          <a:endParaRPr lang="en-US" sz="1700" kern="1200" dirty="0"/>
        </a:p>
      </dsp:txBody>
      <dsp:txXfrm>
        <a:off x="0" y="629664"/>
        <a:ext cx="6096000" cy="774180"/>
      </dsp:txXfrm>
    </dsp:sp>
    <dsp:sp modelId="{3DA0B5D8-3B99-464D-810E-209348EFE12C}">
      <dsp:nvSpPr>
        <dsp:cNvPr id="0" name=""/>
        <dsp:cNvSpPr/>
      </dsp:nvSpPr>
      <dsp:spPr>
        <a:xfrm>
          <a:off x="0" y="1403844"/>
          <a:ext cx="6096000" cy="527670"/>
        </a:xfrm>
        <a:prstGeom prst="roundRect">
          <a:avLst/>
        </a:prstGeom>
        <a:solidFill>
          <a:srgbClr val="2A38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About CRA</a:t>
          </a:r>
        </a:p>
      </dsp:txBody>
      <dsp:txXfrm>
        <a:off x="25759" y="1429603"/>
        <a:ext cx="6044482" cy="476152"/>
      </dsp:txXfrm>
    </dsp:sp>
    <dsp:sp modelId="{844C48E7-AD4C-4DCF-BDDF-C769B4EB94D0}">
      <dsp:nvSpPr>
        <dsp:cNvPr id="0" name=""/>
        <dsp:cNvSpPr/>
      </dsp:nvSpPr>
      <dsp:spPr>
        <a:xfrm>
          <a:off x="0" y="1931515"/>
          <a:ext cx="6096000"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t>Receivership is and continues to be a viable option for creditors to reclaim their interest in financially distressed companies. Creating the CRA was in part informed by the effort to adopt uniform receivership laws to allow for a consistent source of information about the movement in this space throughout the country.</a:t>
          </a:r>
          <a:endParaRPr lang="en-US" sz="1700" kern="1200" dirty="0"/>
        </a:p>
      </dsp:txBody>
      <dsp:txXfrm>
        <a:off x="0" y="1931515"/>
        <a:ext cx="6096000" cy="1502820"/>
      </dsp:txXfrm>
    </dsp:sp>
    <dsp:sp modelId="{6E45FAF5-2212-43B5-8AD3-0C7AA5CC180B}">
      <dsp:nvSpPr>
        <dsp:cNvPr id="0" name=""/>
        <dsp:cNvSpPr/>
      </dsp:nvSpPr>
      <dsp:spPr>
        <a:xfrm>
          <a:off x="0" y="3434335"/>
          <a:ext cx="6096000" cy="527670"/>
        </a:xfrm>
        <a:prstGeom prst="roundRect">
          <a:avLst/>
        </a:prstGeom>
        <a:solidFill>
          <a:srgbClr val="2A38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Education. Networking. Resources.</a:t>
          </a:r>
        </a:p>
      </dsp:txBody>
      <dsp:txXfrm>
        <a:off x="25759" y="3460094"/>
        <a:ext cx="6044482"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9A309-F4CC-4570-8539-2208EB854654}">
      <dsp:nvSpPr>
        <dsp:cNvPr id="0" name=""/>
        <dsp:cNvSpPr/>
      </dsp:nvSpPr>
      <dsp:spPr>
        <a:xfrm>
          <a:off x="0" y="0"/>
          <a:ext cx="5181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8A298-E117-4421-BAC8-30EC22C63633}">
      <dsp:nvSpPr>
        <dsp:cNvPr id="0" name=""/>
        <dsp:cNvSpPr/>
      </dsp:nvSpPr>
      <dsp:spPr>
        <a:xfrm>
          <a:off x="0" y="0"/>
          <a:ext cx="1036320" cy="335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Programming</a:t>
          </a:r>
        </a:p>
      </dsp:txBody>
      <dsp:txXfrm>
        <a:off x="0" y="0"/>
        <a:ext cx="1036320" cy="3352799"/>
      </dsp:txXfrm>
    </dsp:sp>
    <dsp:sp modelId="{A6E134FA-A52D-40D3-B79F-7F315EC40EA2}">
      <dsp:nvSpPr>
        <dsp:cNvPr id="0" name=""/>
        <dsp:cNvSpPr/>
      </dsp:nvSpPr>
      <dsp:spPr>
        <a:xfrm>
          <a:off x="1114044" y="52387"/>
          <a:ext cx="4067556" cy="104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Webinars</a:t>
          </a:r>
        </a:p>
      </dsp:txBody>
      <dsp:txXfrm>
        <a:off x="1114044" y="52387"/>
        <a:ext cx="4067556" cy="1047749"/>
      </dsp:txXfrm>
    </dsp:sp>
    <dsp:sp modelId="{DF78976B-1890-453D-AC91-3CC12AFA7334}">
      <dsp:nvSpPr>
        <dsp:cNvPr id="0" name=""/>
        <dsp:cNvSpPr/>
      </dsp:nvSpPr>
      <dsp:spPr>
        <a:xfrm>
          <a:off x="1036320" y="1100137"/>
          <a:ext cx="4145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0A8A1-BE6C-4BF5-8B3F-6EE757C16896}">
      <dsp:nvSpPr>
        <dsp:cNvPr id="0" name=""/>
        <dsp:cNvSpPr/>
      </dsp:nvSpPr>
      <dsp:spPr>
        <a:xfrm>
          <a:off x="1114044" y="1152524"/>
          <a:ext cx="4067556" cy="104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In-State Events</a:t>
          </a:r>
        </a:p>
      </dsp:txBody>
      <dsp:txXfrm>
        <a:off x="1114044" y="1152524"/>
        <a:ext cx="4067556" cy="1047749"/>
      </dsp:txXfrm>
    </dsp:sp>
    <dsp:sp modelId="{77ACBA54-5285-433E-AF5A-2F9F3B261E2C}">
      <dsp:nvSpPr>
        <dsp:cNvPr id="0" name=""/>
        <dsp:cNvSpPr/>
      </dsp:nvSpPr>
      <dsp:spPr>
        <a:xfrm>
          <a:off x="1036320" y="2200274"/>
          <a:ext cx="4145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96088-6AA2-40BD-BE7E-A0DB0DA0C17D}">
      <dsp:nvSpPr>
        <dsp:cNvPr id="0" name=""/>
        <dsp:cNvSpPr/>
      </dsp:nvSpPr>
      <dsp:spPr>
        <a:xfrm>
          <a:off x="1114044" y="2252661"/>
          <a:ext cx="4067556" cy="104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Annual Conference</a:t>
          </a:r>
        </a:p>
      </dsp:txBody>
      <dsp:txXfrm>
        <a:off x="1114044" y="2252661"/>
        <a:ext cx="4067556" cy="1047749"/>
      </dsp:txXfrm>
    </dsp:sp>
    <dsp:sp modelId="{0094BFF7-5E1F-4898-A66B-8038861C9255}">
      <dsp:nvSpPr>
        <dsp:cNvPr id="0" name=""/>
        <dsp:cNvSpPr/>
      </dsp:nvSpPr>
      <dsp:spPr>
        <a:xfrm>
          <a:off x="1036320" y="3300411"/>
          <a:ext cx="4145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B2DD1-2379-41F6-A876-B557770CD79C}">
      <dsp:nvSpPr>
        <dsp:cNvPr id="0" name=""/>
        <dsp:cNvSpPr/>
      </dsp:nvSpPr>
      <dsp:spPr>
        <a:xfrm rot="10800000">
          <a:off x="1989610" y="2536"/>
          <a:ext cx="5472684" cy="2444609"/>
        </a:xfrm>
        <a:prstGeom prst="homePlate">
          <a:avLst/>
        </a:prstGeom>
        <a:solidFill>
          <a:srgbClr val="8B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005" tIns="53340"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Cheryl Kelly (Moderator)</a:t>
          </a:r>
        </a:p>
        <a:p>
          <a:pPr marL="57150" lvl="1" indent="-57150" algn="l" defTabSz="488950">
            <a:lnSpc>
              <a:spcPct val="90000"/>
            </a:lnSpc>
            <a:spcBef>
              <a:spcPct val="0"/>
            </a:spcBef>
            <a:spcAft>
              <a:spcPct val="15000"/>
            </a:spcAft>
            <a:buChar char="•"/>
          </a:pPr>
          <a:r>
            <a:rPr lang="en-US" sz="1100" kern="1200" dirty="0"/>
            <a:t>Partner | Thompson Coburn</a:t>
          </a:r>
        </a:p>
        <a:p>
          <a:pPr marL="57150" lvl="1" indent="-57150" algn="l" defTabSz="488950">
            <a:lnSpc>
              <a:spcPct val="90000"/>
            </a:lnSpc>
            <a:spcBef>
              <a:spcPct val="0"/>
            </a:spcBef>
            <a:spcAft>
              <a:spcPct val="15000"/>
            </a:spcAft>
            <a:buChar char="•"/>
          </a:pPr>
          <a:r>
            <a:rPr lang="en-US" sz="1100" b="0" i="0" kern="1200" dirty="0"/>
            <a:t>Cheryl is a fellow of the American College of Real Estate Attorneys and the American College of Mortgage Attorneys.</a:t>
          </a:r>
          <a:endParaRPr lang="en-US" sz="1100" kern="1200" dirty="0"/>
        </a:p>
        <a:p>
          <a:pPr marL="57150" lvl="1" indent="-57150" algn="l" defTabSz="488950">
            <a:lnSpc>
              <a:spcPct val="90000"/>
            </a:lnSpc>
            <a:spcBef>
              <a:spcPct val="0"/>
            </a:spcBef>
            <a:spcAft>
              <a:spcPct val="15000"/>
            </a:spcAft>
            <a:buChar char="•"/>
          </a:pPr>
          <a:r>
            <a:rPr lang="en-US" sz="1100" b="0" i="0" kern="1200" dirty="0"/>
            <a:t>Cheryl has been included in The Best Lawyers in America® (Bankruptcy and Creditor Debtor Rights/Insolvency and Reorganization Law and Real Estate Law) from 2012-2023 (by BL Rankings)</a:t>
          </a:r>
          <a:endParaRPr lang="en-US" sz="1100" kern="1200" dirty="0"/>
        </a:p>
        <a:p>
          <a:pPr marL="57150" lvl="1" indent="-57150" algn="l" defTabSz="488950">
            <a:lnSpc>
              <a:spcPct val="90000"/>
            </a:lnSpc>
            <a:spcBef>
              <a:spcPct val="0"/>
            </a:spcBef>
            <a:spcAft>
              <a:spcPct val="15000"/>
            </a:spcAft>
            <a:buChar char="•"/>
          </a:pPr>
          <a:r>
            <a:rPr lang="en-US" sz="1100" b="0" i="0" kern="1200" dirty="0"/>
            <a:t>She has been listed in Missouri &amp; Kansas Super Lawyers (by Thomson Reuters) from 2005-2022 and was listed as a Missouri &amp; Kansas Super Lawyers "Top 50 Woman Attorney" in 2009-2012 and 2017 (by Thomson Reuters)</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rot="10800000">
        <a:off x="2600762" y="2536"/>
        <a:ext cx="4861532" cy="2444609"/>
      </dsp:txXfrm>
    </dsp:sp>
    <dsp:sp modelId="{C96A1188-D783-405F-8C99-1A021AC746E4}">
      <dsp:nvSpPr>
        <dsp:cNvPr id="0" name=""/>
        <dsp:cNvSpPr/>
      </dsp:nvSpPr>
      <dsp:spPr>
        <a:xfrm>
          <a:off x="767305" y="2536"/>
          <a:ext cx="2444609" cy="2444609"/>
        </a:xfrm>
        <a:prstGeom prst="ellipse">
          <a:avLst/>
        </a:prstGeom>
        <a:blipFill>
          <a:blip xmlns:r="http://schemas.openxmlformats.org/officeDocument/2006/relationships" r:embed="rId1"/>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1A533-E792-4B86-85A8-B1D9BE83377B}">
      <dsp:nvSpPr>
        <dsp:cNvPr id="0" name=""/>
        <dsp:cNvSpPr/>
      </dsp:nvSpPr>
      <dsp:spPr>
        <a:xfrm rot="10800000">
          <a:off x="1989610" y="3176880"/>
          <a:ext cx="5472684" cy="2444609"/>
        </a:xfrm>
        <a:prstGeom prst="homePlate">
          <a:avLst/>
        </a:prstGeom>
        <a:solidFill>
          <a:srgbClr val="8B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8005" tIns="53340"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Brad Harvey</a:t>
          </a:r>
        </a:p>
        <a:p>
          <a:pPr marL="57150" lvl="1" indent="-57150" algn="l" defTabSz="488950">
            <a:lnSpc>
              <a:spcPct val="90000"/>
            </a:lnSpc>
            <a:spcBef>
              <a:spcPct val="0"/>
            </a:spcBef>
            <a:spcAft>
              <a:spcPct val="15000"/>
            </a:spcAft>
            <a:buChar char="•"/>
          </a:pPr>
          <a:r>
            <a:rPr lang="en-US" sz="1100" kern="1200" dirty="0"/>
            <a:t>Sr. VP Resolution Management | Enterprise Bank &amp; Trust</a:t>
          </a:r>
        </a:p>
        <a:p>
          <a:pPr marL="57150" lvl="1" indent="-57150" algn="l" defTabSz="488950">
            <a:lnSpc>
              <a:spcPct val="90000"/>
            </a:lnSpc>
            <a:spcBef>
              <a:spcPct val="0"/>
            </a:spcBef>
            <a:spcAft>
              <a:spcPct val="15000"/>
            </a:spcAft>
            <a:buChar char="•"/>
          </a:pPr>
          <a:r>
            <a:rPr lang="en-US" sz="1100" b="0" i="0" kern="1200" dirty="0"/>
            <a:t>Manage Special Assets Group in the Kansas City, St. Louis, New Mexico, Phoenix, and Southern California areas.</a:t>
          </a:r>
          <a:endParaRPr lang="en-US" sz="1100" kern="1200" dirty="0"/>
        </a:p>
        <a:p>
          <a:pPr marL="57150" lvl="1" indent="-57150" algn="l" defTabSz="488950">
            <a:lnSpc>
              <a:spcPct val="90000"/>
            </a:lnSpc>
            <a:spcBef>
              <a:spcPct val="0"/>
            </a:spcBef>
            <a:spcAft>
              <a:spcPct val="15000"/>
            </a:spcAft>
            <a:buChar char="•"/>
          </a:pPr>
          <a:r>
            <a:rPr lang="en-US" sz="1100" b="0" i="0" kern="1200" dirty="0"/>
            <a:t>Accomplished Problem Asset Director with significant Litigation, Bankruptcy, Workout, Restructure, and </a:t>
          </a:r>
          <a:r>
            <a:rPr lang="en-US" sz="1100" b="0" i="0" kern="1200" dirty="0" err="1"/>
            <a:t>Recevership</a:t>
          </a:r>
          <a:r>
            <a:rPr lang="en-US" sz="1100" b="0" i="0" kern="1200" dirty="0"/>
            <a:t> Experience, as well as extensive OREO Liquidation &amp; Management Experience</a:t>
          </a:r>
          <a:endParaRPr lang="en-US" sz="1100" kern="1200" dirty="0"/>
        </a:p>
        <a:p>
          <a:pPr marL="57150" lvl="1" indent="-57150" algn="l" defTabSz="488950">
            <a:lnSpc>
              <a:spcPct val="90000"/>
            </a:lnSpc>
            <a:spcBef>
              <a:spcPct val="0"/>
            </a:spcBef>
            <a:spcAft>
              <a:spcPct val="15000"/>
            </a:spcAft>
            <a:buChar char="•"/>
          </a:pPr>
          <a:r>
            <a:rPr lang="en-US" sz="1100" b="0" i="0" kern="1200" dirty="0"/>
            <a:t>Experienced in all aspects of Commercial Real Estate including Multi-Family, Office, Warehouse, Retail, Development, Residential Development, Owner Occupied properties, and Agricultural Operations. Significant C &amp; I experience as well.</a:t>
          </a:r>
          <a:endParaRPr lang="en-US" sz="1100" kern="1200" dirty="0"/>
        </a:p>
      </dsp:txBody>
      <dsp:txXfrm rot="10800000">
        <a:off x="2600762" y="3176880"/>
        <a:ext cx="4861532" cy="2444609"/>
      </dsp:txXfrm>
    </dsp:sp>
    <dsp:sp modelId="{D70C035A-1389-4823-ADB7-47EADFDBADCA}">
      <dsp:nvSpPr>
        <dsp:cNvPr id="0" name=""/>
        <dsp:cNvSpPr/>
      </dsp:nvSpPr>
      <dsp:spPr>
        <a:xfrm>
          <a:off x="767305" y="3176880"/>
          <a:ext cx="2444609" cy="2444609"/>
        </a:xfrm>
        <a:prstGeom prst="ellipse">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B2DD1-2379-41F6-A876-B557770CD79C}">
      <dsp:nvSpPr>
        <dsp:cNvPr id="0" name=""/>
        <dsp:cNvSpPr/>
      </dsp:nvSpPr>
      <dsp:spPr>
        <a:xfrm rot="10800000">
          <a:off x="1768841" y="3581"/>
          <a:ext cx="5472684" cy="1561534"/>
        </a:xfrm>
        <a:prstGeom prst="homePlate">
          <a:avLst/>
        </a:prstGeom>
        <a:solidFill>
          <a:srgbClr val="8B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593" tIns="3810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Sam </a:t>
          </a:r>
          <a:r>
            <a:rPr lang="en-US" sz="1000" kern="1200" dirty="0" err="1"/>
            <a:t>Sigelman</a:t>
          </a:r>
          <a:endParaRPr lang="en-US" sz="1000" kern="1200" dirty="0"/>
        </a:p>
        <a:p>
          <a:pPr marL="57150" lvl="1" indent="-57150" algn="l" defTabSz="355600">
            <a:lnSpc>
              <a:spcPct val="90000"/>
            </a:lnSpc>
            <a:spcBef>
              <a:spcPct val="0"/>
            </a:spcBef>
            <a:spcAft>
              <a:spcPct val="15000"/>
            </a:spcAft>
            <a:buChar char="•"/>
          </a:pPr>
          <a:r>
            <a:rPr lang="en-US" sz="800" kern="1200" dirty="0"/>
            <a:t>Director &amp; General Counsel | Lighthouse Management Group</a:t>
          </a:r>
        </a:p>
        <a:p>
          <a:pPr marL="57150" lvl="1" indent="-57150" algn="l" defTabSz="355600">
            <a:lnSpc>
              <a:spcPct val="90000"/>
            </a:lnSpc>
            <a:spcBef>
              <a:spcPct val="0"/>
            </a:spcBef>
            <a:spcAft>
              <a:spcPct val="15000"/>
            </a:spcAft>
            <a:buChar char="•"/>
          </a:pPr>
          <a:r>
            <a:rPr lang="en-US" sz="800" b="0" i="0" kern="1200"/>
            <a:t>Was one of the members of the drafting to committee that drafted the Minnesota receivership statute that became law in 2012;</a:t>
          </a:r>
          <a:endParaRPr lang="en-US" sz="800" kern="1200" dirty="0"/>
        </a:p>
        <a:p>
          <a:pPr marL="57150" lvl="1" indent="-57150" algn="l" defTabSz="355600">
            <a:lnSpc>
              <a:spcPct val="90000"/>
            </a:lnSpc>
            <a:spcBef>
              <a:spcPct val="0"/>
            </a:spcBef>
            <a:spcAft>
              <a:spcPct val="15000"/>
            </a:spcAft>
            <a:buFont typeface="Arial" panose="020B0604020202020204" pitchFamily="34" charset="0"/>
            <a:buChar char="•"/>
          </a:pPr>
          <a:r>
            <a:rPr lang="en-US" sz="800" b="0" i="0" kern="1200" dirty="0"/>
            <a:t>Experience includes the recent sale of a $56 million manufacturer and online retailer of kitchen cabinets during the height of the COVID pandemic, which resulted in the Minnesota TMA recognizing his efforts and identified the project as the 2021 transaction of the year;</a:t>
          </a:r>
        </a:p>
        <a:p>
          <a:pPr marL="57150" lvl="1" indent="-57150" algn="l" defTabSz="355600">
            <a:lnSpc>
              <a:spcPct val="90000"/>
            </a:lnSpc>
            <a:spcBef>
              <a:spcPct val="0"/>
            </a:spcBef>
            <a:spcAft>
              <a:spcPct val="15000"/>
            </a:spcAft>
            <a:buFont typeface="Arial" panose="020B0604020202020204" pitchFamily="34" charset="0"/>
            <a:buChar char="•"/>
          </a:pPr>
          <a:r>
            <a:rPr lang="en-US" sz="800" b="0" i="0" kern="1200" dirty="0"/>
            <a:t>Also, recently, Minnesota Lawyer selected Sam as a member of the “Power 30,” which recognizes his receivership work involving real property, and those whose mere presence on a case signifies the stakes; leadership is pervasive; and respect within the legal community is undeniable.</a:t>
          </a:r>
        </a:p>
        <a:p>
          <a:pPr marL="57150" lvl="1" indent="-57150" algn="l" defTabSz="355600">
            <a:lnSpc>
              <a:spcPct val="90000"/>
            </a:lnSpc>
            <a:spcBef>
              <a:spcPct val="0"/>
            </a:spcBef>
            <a:spcAft>
              <a:spcPct val="15000"/>
            </a:spcAft>
            <a:buChar char="•"/>
          </a:pPr>
          <a:endParaRPr lang="en-US" sz="800" kern="1200" dirty="0"/>
        </a:p>
      </dsp:txBody>
      <dsp:txXfrm rot="10800000">
        <a:off x="2159224" y="3581"/>
        <a:ext cx="5082301" cy="1561534"/>
      </dsp:txXfrm>
    </dsp:sp>
    <dsp:sp modelId="{C96A1188-D783-405F-8C99-1A021AC746E4}">
      <dsp:nvSpPr>
        <dsp:cNvPr id="0" name=""/>
        <dsp:cNvSpPr/>
      </dsp:nvSpPr>
      <dsp:spPr>
        <a:xfrm>
          <a:off x="988074" y="3581"/>
          <a:ext cx="1561534" cy="1561534"/>
        </a:xfrm>
        <a:prstGeom prst="ellipse">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1A533-E792-4B86-85A8-B1D9BE83377B}">
      <dsp:nvSpPr>
        <dsp:cNvPr id="0" name=""/>
        <dsp:cNvSpPr/>
      </dsp:nvSpPr>
      <dsp:spPr>
        <a:xfrm rot="10800000">
          <a:off x="1768841" y="2031245"/>
          <a:ext cx="5472684" cy="1561534"/>
        </a:xfrm>
        <a:prstGeom prst="homePlate">
          <a:avLst/>
        </a:prstGeom>
        <a:solidFill>
          <a:srgbClr val="8B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593" tIns="3810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Andrew </a:t>
          </a:r>
          <a:r>
            <a:rPr lang="en-US" sz="1000" kern="1200" dirty="0" err="1"/>
            <a:t>Steil</a:t>
          </a:r>
          <a:endParaRPr lang="en-US" sz="1000" kern="1200" dirty="0"/>
        </a:p>
        <a:p>
          <a:pPr marL="57150" lvl="1" indent="-57150" algn="l" defTabSz="355600">
            <a:lnSpc>
              <a:spcPct val="90000"/>
            </a:lnSpc>
            <a:spcBef>
              <a:spcPct val="0"/>
            </a:spcBef>
            <a:spcAft>
              <a:spcPct val="15000"/>
            </a:spcAft>
            <a:buChar char="•"/>
          </a:pPr>
          <a:r>
            <a:rPr lang="en-US" sz="800" kern="1200" dirty="0"/>
            <a:t>Partner | Lathrop GPM</a:t>
          </a:r>
        </a:p>
        <a:p>
          <a:pPr marL="57150" lvl="1" indent="-57150" algn="l" defTabSz="355600">
            <a:lnSpc>
              <a:spcPct val="90000"/>
            </a:lnSpc>
            <a:spcBef>
              <a:spcPct val="0"/>
            </a:spcBef>
            <a:spcAft>
              <a:spcPct val="15000"/>
            </a:spcAft>
            <a:buChar char="•"/>
          </a:pPr>
          <a:r>
            <a:rPr lang="en-US" sz="800" b="0" i="0" kern="1200" dirty="0"/>
            <a:t>Andrew is the former president of the Stearns/Benton Bar Association and served on several nonprofit boards of directors – including the Minnesota Real Estate Foundation and as the president of the board of Catholic Charities for the Diocese of St. Cloud</a:t>
          </a:r>
          <a:endParaRPr lang="en-US" sz="800" kern="1200" dirty="0"/>
        </a:p>
        <a:p>
          <a:pPr marL="57150" lvl="1" indent="-57150" algn="l" defTabSz="355600">
            <a:lnSpc>
              <a:spcPct val="90000"/>
            </a:lnSpc>
            <a:spcBef>
              <a:spcPct val="0"/>
            </a:spcBef>
            <a:spcAft>
              <a:spcPct val="15000"/>
            </a:spcAft>
            <a:buChar char="•"/>
          </a:pPr>
          <a:r>
            <a:rPr lang="en-US" sz="800" b="0" i="0" kern="1200"/>
            <a:t>He was named an Up &amp; Coming Attorney by Minnesota Lawyer and has been named a Minnesota Rising Star by Thomson Reuters every year since 2013</a:t>
          </a:r>
          <a:endParaRPr lang="en-US" sz="800" kern="1200" dirty="0"/>
        </a:p>
        <a:p>
          <a:pPr marL="57150" lvl="1" indent="-57150" algn="l" defTabSz="355600">
            <a:lnSpc>
              <a:spcPct val="90000"/>
            </a:lnSpc>
            <a:spcBef>
              <a:spcPct val="0"/>
            </a:spcBef>
            <a:spcAft>
              <a:spcPct val="15000"/>
            </a:spcAft>
            <a:buFont typeface="Arial" panose="020B0604020202020204" pitchFamily="34" charset="0"/>
            <a:buChar char="•"/>
          </a:pPr>
          <a:r>
            <a:rPr lang="en-US" sz="800" b="0" i="0" kern="1200" dirty="0"/>
            <a:t>Represented lenders in multiple agricultural, manufacturing, restaurants, hotels, and many other workouts, foreclosures, replevins, and related litigation in both Minnesota and North Dakota</a:t>
          </a:r>
          <a:endParaRPr lang="en-US" sz="800" kern="1200" dirty="0"/>
        </a:p>
      </dsp:txBody>
      <dsp:txXfrm rot="10800000">
        <a:off x="2159224" y="2031245"/>
        <a:ext cx="5082301" cy="1561534"/>
      </dsp:txXfrm>
    </dsp:sp>
    <dsp:sp modelId="{D70C035A-1389-4823-ADB7-47EADFDBADCA}">
      <dsp:nvSpPr>
        <dsp:cNvPr id="0" name=""/>
        <dsp:cNvSpPr/>
      </dsp:nvSpPr>
      <dsp:spPr>
        <a:xfrm>
          <a:off x="988074" y="2031245"/>
          <a:ext cx="1561534" cy="1561534"/>
        </a:xfrm>
        <a:prstGeom prst="ellipse">
          <a:avLst/>
        </a:prstGeom>
        <a:blipFill>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BA01C-4507-4F49-AA35-46D2F951F6A3}">
      <dsp:nvSpPr>
        <dsp:cNvPr id="0" name=""/>
        <dsp:cNvSpPr/>
      </dsp:nvSpPr>
      <dsp:spPr>
        <a:xfrm rot="10800000">
          <a:off x="1768841" y="4058909"/>
          <a:ext cx="5472684" cy="1561534"/>
        </a:xfrm>
        <a:prstGeom prst="homePlate">
          <a:avLst/>
        </a:prstGeom>
        <a:solidFill>
          <a:srgbClr val="8B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593" tIns="3810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Katherine </a:t>
          </a:r>
          <a:r>
            <a:rPr lang="en-US" sz="1000" kern="1200" dirty="0" err="1"/>
            <a:t>Tohanczyn</a:t>
          </a:r>
          <a:endParaRPr lang="en-US" sz="1000" kern="1200" dirty="0"/>
        </a:p>
        <a:p>
          <a:pPr marL="57150" lvl="1" indent="-57150" algn="l" defTabSz="355600">
            <a:lnSpc>
              <a:spcPct val="90000"/>
            </a:lnSpc>
            <a:spcBef>
              <a:spcPct val="0"/>
            </a:spcBef>
            <a:spcAft>
              <a:spcPct val="15000"/>
            </a:spcAft>
            <a:buChar char="•"/>
          </a:pPr>
          <a:r>
            <a:rPr lang="en-US" sz="800" kern="1200" dirty="0"/>
            <a:t>Partner | Starfield &amp; Smith</a:t>
          </a:r>
        </a:p>
        <a:p>
          <a:pPr marL="57150" lvl="1" indent="-57150" algn="l" defTabSz="355600">
            <a:lnSpc>
              <a:spcPct val="90000"/>
            </a:lnSpc>
            <a:spcBef>
              <a:spcPct val="0"/>
            </a:spcBef>
            <a:spcAft>
              <a:spcPct val="15000"/>
            </a:spcAft>
            <a:buChar char="•"/>
          </a:pPr>
          <a:r>
            <a:rPr lang="en-US" sz="800" kern="1200" dirty="0"/>
            <a:t>Katherine was named to Super Lawyers – Pennsylvania Rising Stars in 2021 and was the winner of the Justice Ruth Bader Ginsburg Pursuit of Justice Legal Writing Competition in 2015</a:t>
          </a:r>
        </a:p>
        <a:p>
          <a:pPr marL="57150" lvl="1" indent="-57150" algn="l" defTabSz="355600">
            <a:lnSpc>
              <a:spcPct val="90000"/>
            </a:lnSpc>
            <a:spcBef>
              <a:spcPct val="0"/>
            </a:spcBef>
            <a:spcAft>
              <a:spcPct val="15000"/>
            </a:spcAft>
            <a:buChar char="•"/>
          </a:pPr>
          <a:r>
            <a:rPr lang="en-US" sz="800" kern="1200" dirty="0"/>
            <a:t>Katherine is adjunct faculty at LSU’s Graduate School of Banking where she teaches on SBA Lending</a:t>
          </a:r>
        </a:p>
        <a:p>
          <a:pPr marL="57150" lvl="1" indent="-57150" algn="l" defTabSz="355600">
            <a:lnSpc>
              <a:spcPct val="90000"/>
            </a:lnSpc>
            <a:spcBef>
              <a:spcPct val="0"/>
            </a:spcBef>
            <a:spcAft>
              <a:spcPct val="15000"/>
            </a:spcAft>
            <a:buChar char="•"/>
          </a:pPr>
          <a:r>
            <a:rPr lang="en-US" sz="800" kern="1200" dirty="0"/>
            <a:t>Katherine is a volunteer with Philadelphia VIP, Wills for Heroes, and is the Young Professionals Advisory Board Director for </a:t>
          </a:r>
          <a:r>
            <a:rPr lang="en-US" sz="800" kern="1200" dirty="0" err="1"/>
            <a:t>Clarifi</a:t>
          </a:r>
          <a:r>
            <a:rPr lang="en-US" sz="800" kern="1200" dirty="0"/>
            <a:t> – Lifelong Financial Literacy</a:t>
          </a:r>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rot="10800000">
        <a:off x="2159224" y="4058909"/>
        <a:ext cx="5082301" cy="1561534"/>
      </dsp:txXfrm>
    </dsp:sp>
    <dsp:sp modelId="{40ED3FCD-97CF-4DAC-AAD2-CDA772EC58A9}">
      <dsp:nvSpPr>
        <dsp:cNvPr id="0" name=""/>
        <dsp:cNvSpPr/>
      </dsp:nvSpPr>
      <dsp:spPr>
        <a:xfrm>
          <a:off x="988074" y="4058909"/>
          <a:ext cx="1561534" cy="1561534"/>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F9448-FCAA-4B53-98DF-E35E33209DC4}">
      <dsp:nvSpPr>
        <dsp:cNvPr id="0" name=""/>
        <dsp:cNvSpPr/>
      </dsp:nvSpPr>
      <dsp:spPr>
        <a:xfrm>
          <a:off x="0" y="1984"/>
          <a:ext cx="6096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29794-0CF2-47A9-85E0-3E3AA829667F}">
      <dsp:nvSpPr>
        <dsp:cNvPr id="0" name=""/>
        <dsp:cNvSpPr/>
      </dsp:nvSpPr>
      <dsp:spPr>
        <a:xfrm>
          <a:off x="0" y="1984"/>
          <a:ext cx="12192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Type of Loan</a:t>
          </a:r>
        </a:p>
      </dsp:txBody>
      <dsp:txXfrm>
        <a:off x="0" y="1984"/>
        <a:ext cx="1219200" cy="1353343"/>
      </dsp:txXfrm>
    </dsp:sp>
    <dsp:sp modelId="{E908772E-0A2C-488B-8593-CDC18F03A930}">
      <dsp:nvSpPr>
        <dsp:cNvPr id="0" name=""/>
        <dsp:cNvSpPr/>
      </dsp:nvSpPr>
      <dsp:spPr>
        <a:xfrm>
          <a:off x="1310640" y="33439"/>
          <a:ext cx="4785360"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7a</a:t>
          </a:r>
        </a:p>
      </dsp:txBody>
      <dsp:txXfrm>
        <a:off x="1310640" y="33439"/>
        <a:ext cx="4785360" cy="629093"/>
      </dsp:txXfrm>
    </dsp:sp>
    <dsp:sp modelId="{AC995261-4B43-4140-80F4-8A5062402F57}">
      <dsp:nvSpPr>
        <dsp:cNvPr id="0" name=""/>
        <dsp:cNvSpPr/>
      </dsp:nvSpPr>
      <dsp:spPr>
        <a:xfrm>
          <a:off x="1219199" y="662532"/>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AE7AB-C46F-4847-9C83-077875DB92C7}">
      <dsp:nvSpPr>
        <dsp:cNvPr id="0" name=""/>
        <dsp:cNvSpPr/>
      </dsp:nvSpPr>
      <dsp:spPr>
        <a:xfrm>
          <a:off x="1310640" y="693987"/>
          <a:ext cx="4785360"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504</a:t>
          </a:r>
        </a:p>
      </dsp:txBody>
      <dsp:txXfrm>
        <a:off x="1310640" y="693987"/>
        <a:ext cx="4785360" cy="629093"/>
      </dsp:txXfrm>
    </dsp:sp>
    <dsp:sp modelId="{2A13D275-A52C-474C-8188-078B11ABE699}">
      <dsp:nvSpPr>
        <dsp:cNvPr id="0" name=""/>
        <dsp:cNvSpPr/>
      </dsp:nvSpPr>
      <dsp:spPr>
        <a:xfrm>
          <a:off x="1219199" y="1323080"/>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D5843-FD89-4531-8CFD-77EA4CC882CE}">
      <dsp:nvSpPr>
        <dsp:cNvPr id="0" name=""/>
        <dsp:cNvSpPr/>
      </dsp:nvSpPr>
      <dsp:spPr>
        <a:xfrm>
          <a:off x="0" y="1355328"/>
          <a:ext cx="6096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55308-3E4D-4334-8836-DF7A60E96BA2}">
      <dsp:nvSpPr>
        <dsp:cNvPr id="0" name=""/>
        <dsp:cNvSpPr/>
      </dsp:nvSpPr>
      <dsp:spPr>
        <a:xfrm>
          <a:off x="0" y="1355328"/>
          <a:ext cx="12192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Timing</a:t>
          </a:r>
        </a:p>
      </dsp:txBody>
      <dsp:txXfrm>
        <a:off x="0" y="1355328"/>
        <a:ext cx="1219200" cy="1353343"/>
      </dsp:txXfrm>
    </dsp:sp>
    <dsp:sp modelId="{F41D4442-6099-4DA6-8D74-C6631D74BDD6}">
      <dsp:nvSpPr>
        <dsp:cNvPr id="0" name=""/>
        <dsp:cNvSpPr/>
      </dsp:nvSpPr>
      <dsp:spPr>
        <a:xfrm>
          <a:off x="1310640" y="1386782"/>
          <a:ext cx="4785360"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Emergency Filing</a:t>
          </a:r>
        </a:p>
      </dsp:txBody>
      <dsp:txXfrm>
        <a:off x="1310640" y="1386782"/>
        <a:ext cx="4785360" cy="629093"/>
      </dsp:txXfrm>
    </dsp:sp>
    <dsp:sp modelId="{E3B015BA-D27F-4291-B0E2-8BB7872B90E6}">
      <dsp:nvSpPr>
        <dsp:cNvPr id="0" name=""/>
        <dsp:cNvSpPr/>
      </dsp:nvSpPr>
      <dsp:spPr>
        <a:xfrm>
          <a:off x="1219199" y="2015876"/>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F66717-2058-4DBF-856F-329F6ED1513A}">
      <dsp:nvSpPr>
        <dsp:cNvPr id="0" name=""/>
        <dsp:cNvSpPr/>
      </dsp:nvSpPr>
      <dsp:spPr>
        <a:xfrm>
          <a:off x="1310640" y="2047330"/>
          <a:ext cx="4785360"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45-60-day process for appointment</a:t>
          </a:r>
        </a:p>
      </dsp:txBody>
      <dsp:txXfrm>
        <a:off x="1310640" y="2047330"/>
        <a:ext cx="4785360" cy="629093"/>
      </dsp:txXfrm>
    </dsp:sp>
    <dsp:sp modelId="{FCC7893C-592C-4292-B51D-6A7645C58DED}">
      <dsp:nvSpPr>
        <dsp:cNvPr id="0" name=""/>
        <dsp:cNvSpPr/>
      </dsp:nvSpPr>
      <dsp:spPr>
        <a:xfrm>
          <a:off x="1219199" y="2676424"/>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473CE-C497-4830-A9BF-634A08C38C21}">
      <dsp:nvSpPr>
        <dsp:cNvPr id="0" name=""/>
        <dsp:cNvSpPr/>
      </dsp:nvSpPr>
      <dsp:spPr>
        <a:xfrm>
          <a:off x="0" y="2708671"/>
          <a:ext cx="6096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9D7CF-2836-4E5E-9A7D-86D36369AEE6}">
      <dsp:nvSpPr>
        <dsp:cNvPr id="0" name=""/>
        <dsp:cNvSpPr/>
      </dsp:nvSpPr>
      <dsp:spPr>
        <a:xfrm>
          <a:off x="0" y="2708671"/>
          <a:ext cx="12192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Decision Factors</a:t>
          </a:r>
        </a:p>
      </dsp:txBody>
      <dsp:txXfrm>
        <a:off x="0" y="2708671"/>
        <a:ext cx="1219200" cy="1353343"/>
      </dsp:txXfrm>
    </dsp:sp>
    <dsp:sp modelId="{1591E671-D049-4859-A5ED-92B55D9B01FF}">
      <dsp:nvSpPr>
        <dsp:cNvPr id="0" name=""/>
        <dsp:cNvSpPr/>
      </dsp:nvSpPr>
      <dsp:spPr>
        <a:xfrm>
          <a:off x="1310640" y="2740126"/>
          <a:ext cx="4785360"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Can you afford to allow the business to deteriorate waiting for the appointment</a:t>
          </a:r>
        </a:p>
      </dsp:txBody>
      <dsp:txXfrm>
        <a:off x="1310640" y="2740126"/>
        <a:ext cx="4785360" cy="629093"/>
      </dsp:txXfrm>
    </dsp:sp>
    <dsp:sp modelId="{F4B38BA7-B1E5-4EE6-8C0C-2128EF27A505}">
      <dsp:nvSpPr>
        <dsp:cNvPr id="0" name=""/>
        <dsp:cNvSpPr/>
      </dsp:nvSpPr>
      <dsp:spPr>
        <a:xfrm>
          <a:off x="1219199" y="3369219"/>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1A77F-52D2-4D76-AC27-75F669B1DBF2}">
      <dsp:nvSpPr>
        <dsp:cNvPr id="0" name=""/>
        <dsp:cNvSpPr/>
      </dsp:nvSpPr>
      <dsp:spPr>
        <a:xfrm>
          <a:off x="1310640" y="3400674"/>
          <a:ext cx="4785360" cy="6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Should we withdraw the guarantee and move forward?</a:t>
          </a:r>
        </a:p>
      </dsp:txBody>
      <dsp:txXfrm>
        <a:off x="1310640" y="3400674"/>
        <a:ext cx="4785360" cy="629093"/>
      </dsp:txXfrm>
    </dsp:sp>
    <dsp:sp modelId="{5501F902-3123-4A5C-8F59-718FA0D571FE}">
      <dsp:nvSpPr>
        <dsp:cNvPr id="0" name=""/>
        <dsp:cNvSpPr/>
      </dsp:nvSpPr>
      <dsp:spPr>
        <a:xfrm>
          <a:off x="1219199" y="4029767"/>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BC5D5-BCD0-4ECC-AF99-14D9D6251FA1}">
      <dsp:nvSpPr>
        <dsp:cNvPr id="0" name=""/>
        <dsp:cNvSpPr/>
      </dsp:nvSpPr>
      <dsp:spPr>
        <a:xfrm>
          <a:off x="0" y="0"/>
          <a:ext cx="6096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A2BEB7-03CF-486A-862B-EC4460A869BA}">
      <dsp:nvSpPr>
        <dsp:cNvPr id="0" name=""/>
        <dsp:cNvSpPr/>
      </dsp:nvSpPr>
      <dsp:spPr>
        <a:xfrm>
          <a:off x="0" y="0"/>
          <a:ext cx="121920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Required to build a Litigation Plan</a:t>
          </a:r>
        </a:p>
      </dsp:txBody>
      <dsp:txXfrm>
        <a:off x="0" y="0"/>
        <a:ext cx="1219200" cy="4064000"/>
      </dsp:txXfrm>
    </dsp:sp>
    <dsp:sp modelId="{6792853A-1F48-468A-B3D6-815C1D690690}">
      <dsp:nvSpPr>
        <dsp:cNvPr id="0" name=""/>
        <dsp:cNvSpPr/>
      </dsp:nvSpPr>
      <dsp:spPr>
        <a:xfrm>
          <a:off x="1310640" y="38298"/>
          <a:ext cx="478536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SBA requires pre-approval of expenses, can your receiver forecast expenses.</a:t>
          </a:r>
        </a:p>
      </dsp:txBody>
      <dsp:txXfrm>
        <a:off x="1310640" y="38298"/>
        <a:ext cx="4785360" cy="765968"/>
      </dsp:txXfrm>
    </dsp:sp>
    <dsp:sp modelId="{DC3DC0A2-341C-410C-AECB-B4FAC3A01974}">
      <dsp:nvSpPr>
        <dsp:cNvPr id="0" name=""/>
        <dsp:cNvSpPr/>
      </dsp:nvSpPr>
      <dsp:spPr>
        <a:xfrm>
          <a:off x="1219200" y="804267"/>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68158-72D5-417F-884B-FAFE75B289CE}">
      <dsp:nvSpPr>
        <dsp:cNvPr id="0" name=""/>
        <dsp:cNvSpPr/>
      </dsp:nvSpPr>
      <dsp:spPr>
        <a:xfrm>
          <a:off x="1310640" y="842565"/>
          <a:ext cx="478536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Consider the relationship between the Bank-Attorney-Receiver.  Qualifications will be extremely scrutinized.  Vet the whole team, not just receiver.</a:t>
          </a:r>
        </a:p>
      </dsp:txBody>
      <dsp:txXfrm>
        <a:off x="1310640" y="842565"/>
        <a:ext cx="4785360" cy="765968"/>
      </dsp:txXfrm>
    </dsp:sp>
    <dsp:sp modelId="{26D51B96-CDC5-448D-9998-D54EADF54C84}">
      <dsp:nvSpPr>
        <dsp:cNvPr id="0" name=""/>
        <dsp:cNvSpPr/>
      </dsp:nvSpPr>
      <dsp:spPr>
        <a:xfrm>
          <a:off x="1219200" y="1608534"/>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05BF0-ABFF-4B02-88D0-09C0BFF4D61A}">
      <dsp:nvSpPr>
        <dsp:cNvPr id="0" name=""/>
        <dsp:cNvSpPr/>
      </dsp:nvSpPr>
      <dsp:spPr>
        <a:xfrm>
          <a:off x="1310640" y="1646832"/>
          <a:ext cx="478536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Changes of any sort to the plan require pre-approval.</a:t>
          </a:r>
        </a:p>
      </dsp:txBody>
      <dsp:txXfrm>
        <a:off x="1310640" y="1646832"/>
        <a:ext cx="4785360" cy="765968"/>
      </dsp:txXfrm>
    </dsp:sp>
    <dsp:sp modelId="{03567724-7435-48B9-B158-AA0DC4417CD0}">
      <dsp:nvSpPr>
        <dsp:cNvPr id="0" name=""/>
        <dsp:cNvSpPr/>
      </dsp:nvSpPr>
      <dsp:spPr>
        <a:xfrm>
          <a:off x="1219200" y="2412801"/>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7DB28-8155-4692-8BC5-94D8869D36BF}">
      <dsp:nvSpPr>
        <dsp:cNvPr id="0" name=""/>
        <dsp:cNvSpPr/>
      </dsp:nvSpPr>
      <dsp:spPr>
        <a:xfrm>
          <a:off x="1310640" y="2451099"/>
          <a:ext cx="478536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Moving forward without an approved plan can leave the bank on an island.</a:t>
          </a:r>
        </a:p>
      </dsp:txBody>
      <dsp:txXfrm>
        <a:off x="1310640" y="2451099"/>
        <a:ext cx="4785360" cy="765968"/>
      </dsp:txXfrm>
    </dsp:sp>
    <dsp:sp modelId="{276D9E29-ECB9-4716-AA7D-B6920BC20094}">
      <dsp:nvSpPr>
        <dsp:cNvPr id="0" name=""/>
        <dsp:cNvSpPr/>
      </dsp:nvSpPr>
      <dsp:spPr>
        <a:xfrm>
          <a:off x="1219200" y="3217068"/>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BDC78-82B4-4B13-9B89-5F4CE70EE449}">
      <dsp:nvSpPr>
        <dsp:cNvPr id="0" name=""/>
        <dsp:cNvSpPr/>
      </dsp:nvSpPr>
      <dsp:spPr>
        <a:xfrm>
          <a:off x="1310640" y="3255367"/>
          <a:ext cx="478536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Who are you working with at the SBA?</a:t>
          </a:r>
        </a:p>
      </dsp:txBody>
      <dsp:txXfrm>
        <a:off x="1310640" y="3255367"/>
        <a:ext cx="4785360" cy="765968"/>
      </dsp:txXfrm>
    </dsp:sp>
    <dsp:sp modelId="{610978EE-9471-40D5-8249-31BA5AE390B0}">
      <dsp:nvSpPr>
        <dsp:cNvPr id="0" name=""/>
        <dsp:cNvSpPr/>
      </dsp:nvSpPr>
      <dsp:spPr>
        <a:xfrm>
          <a:off x="1219200" y="4021335"/>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BC5D5-BCD0-4ECC-AF99-14D9D6251FA1}">
      <dsp:nvSpPr>
        <dsp:cNvPr id="0" name=""/>
        <dsp:cNvSpPr/>
      </dsp:nvSpPr>
      <dsp:spPr>
        <a:xfrm>
          <a:off x="0" y="0"/>
          <a:ext cx="6096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A2BEB7-03CF-486A-862B-EC4460A869BA}">
      <dsp:nvSpPr>
        <dsp:cNvPr id="0" name=""/>
        <dsp:cNvSpPr/>
      </dsp:nvSpPr>
      <dsp:spPr>
        <a:xfrm>
          <a:off x="0" y="0"/>
          <a:ext cx="121920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Within the Receivership</a:t>
          </a:r>
        </a:p>
      </dsp:txBody>
      <dsp:txXfrm>
        <a:off x="0" y="0"/>
        <a:ext cx="1219200" cy="4064000"/>
      </dsp:txXfrm>
    </dsp:sp>
    <dsp:sp modelId="{6792853A-1F48-468A-B3D6-815C1D690690}">
      <dsp:nvSpPr>
        <dsp:cNvPr id="0" name=""/>
        <dsp:cNvSpPr/>
      </dsp:nvSpPr>
      <dsp:spPr>
        <a:xfrm>
          <a:off x="1310640" y="63500"/>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Make sure you’re following the plan and plan execution.</a:t>
          </a:r>
        </a:p>
      </dsp:txBody>
      <dsp:txXfrm>
        <a:off x="1310640" y="63500"/>
        <a:ext cx="4785360" cy="1269999"/>
      </dsp:txXfrm>
    </dsp:sp>
    <dsp:sp modelId="{DC3DC0A2-341C-410C-AECB-B4FAC3A01974}">
      <dsp:nvSpPr>
        <dsp:cNvPr id="0" name=""/>
        <dsp:cNvSpPr/>
      </dsp:nvSpPr>
      <dsp:spPr>
        <a:xfrm>
          <a:off x="1219200" y="1333499"/>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47055-89EF-46D7-8EB8-6843A6133725}">
      <dsp:nvSpPr>
        <dsp:cNvPr id="0" name=""/>
        <dsp:cNvSpPr/>
      </dsp:nvSpPr>
      <dsp:spPr>
        <a:xfrm>
          <a:off x="1310640" y="1396999"/>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Follow SBA reporting guidelines.</a:t>
          </a:r>
        </a:p>
      </dsp:txBody>
      <dsp:txXfrm>
        <a:off x="1310640" y="1396999"/>
        <a:ext cx="4785360" cy="1269999"/>
      </dsp:txXfrm>
    </dsp:sp>
    <dsp:sp modelId="{589EA23E-9231-44D9-89FD-A42C3DDA4213}">
      <dsp:nvSpPr>
        <dsp:cNvPr id="0" name=""/>
        <dsp:cNvSpPr/>
      </dsp:nvSpPr>
      <dsp:spPr>
        <a:xfrm>
          <a:off x="1219200" y="2666999"/>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62783-783E-4997-B6A5-BB8F070351E7}">
      <dsp:nvSpPr>
        <dsp:cNvPr id="0" name=""/>
        <dsp:cNvSpPr/>
      </dsp:nvSpPr>
      <dsp:spPr>
        <a:xfrm>
          <a:off x="1310640" y="2730499"/>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If proceeding through emergency approval do you have the right to sell property?</a:t>
          </a:r>
        </a:p>
      </dsp:txBody>
      <dsp:txXfrm>
        <a:off x="1310640" y="2730499"/>
        <a:ext cx="4785360" cy="1269999"/>
      </dsp:txXfrm>
    </dsp:sp>
    <dsp:sp modelId="{08B98EDB-9D6F-4E2C-A550-C5936AB4E51B}">
      <dsp:nvSpPr>
        <dsp:cNvPr id="0" name=""/>
        <dsp:cNvSpPr/>
      </dsp:nvSpPr>
      <dsp:spPr>
        <a:xfrm>
          <a:off x="1219200" y="4000499"/>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96D62-1AD3-45A8-80B4-2708255E2F70}">
      <dsp:nvSpPr>
        <dsp:cNvPr id="0" name=""/>
        <dsp:cNvSpPr/>
      </dsp:nvSpPr>
      <dsp:spPr>
        <a:xfrm>
          <a:off x="0" y="0"/>
          <a:ext cx="6096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32B67-FBE5-4360-B416-D0613EB8320E}">
      <dsp:nvSpPr>
        <dsp:cNvPr id="0" name=""/>
        <dsp:cNvSpPr/>
      </dsp:nvSpPr>
      <dsp:spPr>
        <a:xfrm>
          <a:off x="0" y="0"/>
          <a:ext cx="12192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Use Cases/SBA More Approving</a:t>
          </a:r>
        </a:p>
      </dsp:txBody>
      <dsp:txXfrm>
        <a:off x="0" y="0"/>
        <a:ext cx="1219200" cy="2032000"/>
      </dsp:txXfrm>
    </dsp:sp>
    <dsp:sp modelId="{042C4229-75B3-42F1-BC05-55EBF760C55E}">
      <dsp:nvSpPr>
        <dsp:cNvPr id="0" name=""/>
        <dsp:cNvSpPr/>
      </dsp:nvSpPr>
      <dsp:spPr>
        <a:xfrm>
          <a:off x="1310640" y="31750"/>
          <a:ext cx="4785360"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Environmental Issues</a:t>
          </a:r>
        </a:p>
      </dsp:txBody>
      <dsp:txXfrm>
        <a:off x="1310640" y="31750"/>
        <a:ext cx="4785360" cy="634999"/>
      </dsp:txXfrm>
    </dsp:sp>
    <dsp:sp modelId="{AE7D9367-40F1-4F71-B63F-9B7DA3272A1C}">
      <dsp:nvSpPr>
        <dsp:cNvPr id="0" name=""/>
        <dsp:cNvSpPr/>
      </dsp:nvSpPr>
      <dsp:spPr>
        <a:xfrm>
          <a:off x="1219200" y="666749"/>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62783-783E-4997-B6A5-BB8F070351E7}">
      <dsp:nvSpPr>
        <dsp:cNvPr id="0" name=""/>
        <dsp:cNvSpPr/>
      </dsp:nvSpPr>
      <dsp:spPr>
        <a:xfrm>
          <a:off x="1310640" y="698499"/>
          <a:ext cx="4785360"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Theft/Fraud/Misappropriation</a:t>
          </a:r>
        </a:p>
      </dsp:txBody>
      <dsp:txXfrm>
        <a:off x="1310640" y="698499"/>
        <a:ext cx="4785360" cy="634999"/>
      </dsp:txXfrm>
    </dsp:sp>
    <dsp:sp modelId="{08B98EDB-9D6F-4E2C-A550-C5936AB4E51B}">
      <dsp:nvSpPr>
        <dsp:cNvPr id="0" name=""/>
        <dsp:cNvSpPr/>
      </dsp:nvSpPr>
      <dsp:spPr>
        <a:xfrm>
          <a:off x="1219200" y="1333499"/>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F0A96-6D03-473D-8810-A4AECA79C790}">
      <dsp:nvSpPr>
        <dsp:cNvPr id="0" name=""/>
        <dsp:cNvSpPr/>
      </dsp:nvSpPr>
      <dsp:spPr>
        <a:xfrm>
          <a:off x="1310640" y="1365249"/>
          <a:ext cx="4785360"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Clear path to full repayment for SBA</a:t>
          </a:r>
        </a:p>
      </dsp:txBody>
      <dsp:txXfrm>
        <a:off x="1310640" y="1365249"/>
        <a:ext cx="4785360" cy="634999"/>
      </dsp:txXfrm>
    </dsp:sp>
    <dsp:sp modelId="{2AE54004-26E8-4C5A-A21D-3893AB46751D}">
      <dsp:nvSpPr>
        <dsp:cNvPr id="0" name=""/>
        <dsp:cNvSpPr/>
      </dsp:nvSpPr>
      <dsp:spPr>
        <a:xfrm>
          <a:off x="1219200" y="2000249"/>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E4D6E-A354-4835-A2FB-7A179A065214}">
      <dsp:nvSpPr>
        <dsp:cNvPr id="0" name=""/>
        <dsp:cNvSpPr/>
      </dsp:nvSpPr>
      <dsp:spPr>
        <a:xfrm>
          <a:off x="0" y="2032000"/>
          <a:ext cx="6096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00C3C-9D7F-4ADF-B709-614E7E9A35C9}">
      <dsp:nvSpPr>
        <dsp:cNvPr id="0" name=""/>
        <dsp:cNvSpPr/>
      </dsp:nvSpPr>
      <dsp:spPr>
        <a:xfrm>
          <a:off x="0" y="2032000"/>
          <a:ext cx="12192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Harder to get approval for</a:t>
          </a:r>
        </a:p>
      </dsp:txBody>
      <dsp:txXfrm>
        <a:off x="0" y="2032000"/>
        <a:ext cx="1219200" cy="2032000"/>
      </dsp:txXfrm>
    </dsp:sp>
    <dsp:sp modelId="{C8D168EE-7314-41B2-B2C7-8283B3360D80}">
      <dsp:nvSpPr>
        <dsp:cNvPr id="0" name=""/>
        <dsp:cNvSpPr/>
      </dsp:nvSpPr>
      <dsp:spPr>
        <a:xfrm>
          <a:off x="1310640" y="2079228"/>
          <a:ext cx="4785360" cy="94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General mis-management</a:t>
          </a:r>
        </a:p>
      </dsp:txBody>
      <dsp:txXfrm>
        <a:off x="1310640" y="2079228"/>
        <a:ext cx="4785360" cy="944562"/>
      </dsp:txXfrm>
    </dsp:sp>
    <dsp:sp modelId="{1866CD80-6F46-4055-B87B-3D3748A72555}">
      <dsp:nvSpPr>
        <dsp:cNvPr id="0" name=""/>
        <dsp:cNvSpPr/>
      </dsp:nvSpPr>
      <dsp:spPr>
        <a:xfrm>
          <a:off x="1219199" y="3023790"/>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623BB-1F15-4EAE-927A-90138E57D6F9}">
      <dsp:nvSpPr>
        <dsp:cNvPr id="0" name=""/>
        <dsp:cNvSpPr/>
      </dsp:nvSpPr>
      <dsp:spPr>
        <a:xfrm>
          <a:off x="1310640" y="3071018"/>
          <a:ext cx="4785360" cy="94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Early loan default</a:t>
          </a:r>
        </a:p>
      </dsp:txBody>
      <dsp:txXfrm>
        <a:off x="1310640" y="3071018"/>
        <a:ext cx="4785360" cy="944562"/>
      </dsp:txXfrm>
    </dsp:sp>
    <dsp:sp modelId="{D434E872-60E6-4727-81F2-4ED1E3FCEC7C}">
      <dsp:nvSpPr>
        <dsp:cNvPr id="0" name=""/>
        <dsp:cNvSpPr/>
      </dsp:nvSpPr>
      <dsp:spPr>
        <a:xfrm>
          <a:off x="1219199" y="4015581"/>
          <a:ext cx="4876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79" tIns="46640" rIns="93279" bIns="46640" rtlCol="0"/>
          <a:lstStyle>
            <a:lvl1pPr algn="r">
              <a:defRPr sz="1200"/>
            </a:lvl1pPr>
          </a:lstStyle>
          <a:p>
            <a:fld id="{82549D85-2DCF-4A3D-9268-8D5889C4C4B3}" type="datetimeFigureOut">
              <a:rPr lang="en-US" smtClean="0"/>
              <a:t>4/27/2023</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0" rIns="93279" bIns="466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9" tIns="46640" rIns="93279" bIns="46640" rtlCol="0" anchor="b"/>
          <a:lstStyle>
            <a:lvl1pPr algn="r">
              <a:defRPr sz="1200"/>
            </a:lvl1pPr>
          </a:lstStyle>
          <a:p>
            <a:fld id="{EE559D66-8CDC-484F-A1D4-0D28D4952309}" type="slidenum">
              <a:rPr lang="en-US" smtClean="0"/>
              <a:t>‹#›</a:t>
            </a:fld>
            <a:endParaRPr lang="en-US"/>
          </a:p>
        </p:txBody>
      </p:sp>
    </p:spTree>
    <p:extLst>
      <p:ext uri="{BB962C8B-B14F-4D97-AF65-F5344CB8AC3E}">
        <p14:creationId xmlns:p14="http://schemas.microsoft.com/office/powerpoint/2010/main" val="200865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416050" y="1163638"/>
            <a:ext cx="4187825"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D35236-DA0A-8E47-91F5-24E5BACD27F7}"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35236-DA0A-8E47-91F5-24E5BACD27F7}"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35236-DA0A-8E47-91F5-24E5BACD27F7}"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35236-DA0A-8E47-91F5-24E5BACD27F7}"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D35236-DA0A-8E47-91F5-24E5BACD27F7}"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D35236-DA0A-8E47-91F5-24E5BACD27F7}"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D35236-DA0A-8E47-91F5-24E5BACD27F7}" type="datetimeFigureOut">
              <a:rPr lang="en-US" smtClean="0"/>
              <a:pPr/>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D35236-DA0A-8E47-91F5-24E5BACD27F7}" type="datetimeFigureOut">
              <a:rPr lang="en-US" smtClean="0"/>
              <a:pPr/>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35236-DA0A-8E47-91F5-24E5BACD27F7}" type="datetimeFigureOut">
              <a:rPr lang="en-US" smtClean="0"/>
              <a:pPr/>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35236-DA0A-8E47-91F5-24E5BACD27F7}"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35236-DA0A-8E47-91F5-24E5BACD27F7}"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4C6F3-FF4F-3641-A52D-26B36A5711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5236-DA0A-8E47-91F5-24E5BACD27F7}" type="datetimeFigureOut">
              <a:rPr lang="en-US" smtClean="0"/>
              <a:pPr/>
              <a:t>4/27/2023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4C6F3-FF4F-3641-A52D-26B36A571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txBox="1"/>
          <p:nvPr/>
        </p:nvSpPr>
        <p:spPr>
          <a:xfrm>
            <a:off x="0" y="5867400"/>
            <a:ext cx="9144000" cy="369291"/>
          </a:xfrm>
          <a:prstGeom prst="rect">
            <a:avLst/>
          </a:prstGeom>
          <a:solidFill>
            <a:srgbClr val="4E4E4E">
              <a:alpha val="69411"/>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dirty="0">
                <a:solidFill>
                  <a:schemeClr val="lt1"/>
                </a:solidFill>
                <a:latin typeface="Futura Bk BT" panose="020B0502020204020303" pitchFamily="34" charset="0"/>
                <a:ea typeface="Poppins"/>
                <a:cs typeface="Poppins"/>
                <a:sym typeface="Poppins"/>
              </a:rPr>
              <a:t>Administering an SBA Loan Through Receivership</a:t>
            </a:r>
            <a:endParaRPr sz="1400" b="0" i="0" u="none" strike="noStrike" cap="none" dirty="0">
              <a:solidFill>
                <a:srgbClr val="000000"/>
              </a:solidFill>
              <a:latin typeface="Futura Bk BT" panose="020B0502020204020303" pitchFamily="34" charset="0"/>
              <a:ea typeface="Poppins"/>
              <a:cs typeface="Poppins"/>
              <a:sym typeface="Poppins"/>
            </a:endParaRPr>
          </a:p>
        </p:txBody>
      </p:sp>
      <p:pic>
        <p:nvPicPr>
          <p:cNvPr id="4" name="Picture 3" descr="Logo&#10;&#10;Description automatically generated">
            <a:extLst>
              <a:ext uri="{FF2B5EF4-FFF2-40B4-BE49-F238E27FC236}">
                <a16:creationId xmlns:a16="http://schemas.microsoft.com/office/drawing/2014/main" id="{B6D84DD1-7773-F2B5-153E-2673579157F5}"/>
              </a:ext>
            </a:extLst>
          </p:cNvPr>
          <p:cNvPicPr>
            <a:picLocks noChangeAspect="1"/>
          </p:cNvPicPr>
          <p:nvPr/>
        </p:nvPicPr>
        <p:blipFill>
          <a:blip r:embed="rId3"/>
          <a:stretch>
            <a:fillRect/>
          </a:stretch>
        </p:blipFill>
        <p:spPr>
          <a:xfrm>
            <a:off x="0" y="896862"/>
            <a:ext cx="9144000" cy="5064275"/>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11E4-BE1E-4866-92C7-AECBF91256F3}"/>
              </a:ext>
            </a:extLst>
          </p:cNvPr>
          <p:cNvSpPr/>
          <p:nvPr/>
        </p:nvSpPr>
        <p:spPr>
          <a:xfrm>
            <a:off x="0" y="-36095"/>
            <a:ext cx="9144000" cy="731520"/>
          </a:xfrm>
          <a:prstGeom prst="rect">
            <a:avLst/>
          </a:prstGeom>
          <a:solidFill>
            <a:srgbClr val="D316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2B5E"/>
              </a:solidFill>
            </a:endParaRPr>
          </a:p>
        </p:txBody>
      </p:sp>
      <p:sp>
        <p:nvSpPr>
          <p:cNvPr id="5" name="TextBox 4">
            <a:extLst>
              <a:ext uri="{FF2B5EF4-FFF2-40B4-BE49-F238E27FC236}">
                <a16:creationId xmlns:a16="http://schemas.microsoft.com/office/drawing/2014/main" id="{5746817B-0244-43FF-B24B-E661B640755F}"/>
              </a:ext>
            </a:extLst>
          </p:cNvPr>
          <p:cNvSpPr txBox="1"/>
          <p:nvPr/>
        </p:nvSpPr>
        <p:spPr>
          <a:xfrm>
            <a:off x="76200" y="128382"/>
            <a:ext cx="7391400" cy="1477328"/>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Administering | Planning</a:t>
            </a:r>
          </a:p>
          <a:p>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0" name="TextBox 9">
            <a:extLst>
              <a:ext uri="{FF2B5EF4-FFF2-40B4-BE49-F238E27FC236}">
                <a16:creationId xmlns:a16="http://schemas.microsoft.com/office/drawing/2014/main" id="{03DFBAC9-72F3-4BD4-948F-9F9C8C333AF3}"/>
              </a:ext>
            </a:extLst>
          </p:cNvPr>
          <p:cNvSpPr txBox="1"/>
          <p:nvPr/>
        </p:nvSpPr>
        <p:spPr>
          <a:xfrm>
            <a:off x="8562109" y="6483928"/>
            <a:ext cx="429491" cy="248920"/>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10</a:t>
            </a:fld>
            <a:endParaRPr lang="en-US" sz="1600" dirty="0">
              <a:solidFill>
                <a:srgbClr val="7F7F7F"/>
              </a:solidFill>
              <a:latin typeface="Arial"/>
              <a:cs typeface="Arial"/>
            </a:endParaRPr>
          </a:p>
        </p:txBody>
      </p:sp>
      <p:pic>
        <p:nvPicPr>
          <p:cNvPr id="2" name="Picture 1" descr="Logo, company name&#10;&#10;Description automatically generated">
            <a:extLst>
              <a:ext uri="{FF2B5EF4-FFF2-40B4-BE49-F238E27FC236}">
                <a16:creationId xmlns:a16="http://schemas.microsoft.com/office/drawing/2014/main" id="{F05C8C8F-4B8A-614F-724E-87F1FFCF871C}"/>
              </a:ext>
            </a:extLst>
          </p:cNvPr>
          <p:cNvPicPr>
            <a:picLocks noChangeAspect="1"/>
          </p:cNvPicPr>
          <p:nvPr/>
        </p:nvPicPr>
        <p:blipFill>
          <a:blip r:embed="rId2"/>
          <a:stretch>
            <a:fillRect/>
          </a:stretch>
        </p:blipFill>
        <p:spPr>
          <a:xfrm>
            <a:off x="228600" y="6343745"/>
            <a:ext cx="685800" cy="379476"/>
          </a:xfrm>
          <a:prstGeom prst="rect">
            <a:avLst/>
          </a:prstGeom>
        </p:spPr>
      </p:pic>
      <p:graphicFrame>
        <p:nvGraphicFramePr>
          <p:cNvPr id="3" name="Diagram 2">
            <a:extLst>
              <a:ext uri="{FF2B5EF4-FFF2-40B4-BE49-F238E27FC236}">
                <a16:creationId xmlns:a16="http://schemas.microsoft.com/office/drawing/2014/main" id="{E14D15BD-CCD1-8A11-306C-5A65ADF429B4}"/>
              </a:ext>
            </a:extLst>
          </p:cNvPr>
          <p:cNvGraphicFramePr/>
          <p:nvPr>
            <p:extLst>
              <p:ext uri="{D42A27DB-BD31-4B8C-83A1-F6EECF244321}">
                <p14:modId xmlns:p14="http://schemas.microsoft.com/office/powerpoint/2010/main" val="156687011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96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11E4-BE1E-4866-92C7-AECBF91256F3}"/>
              </a:ext>
            </a:extLst>
          </p:cNvPr>
          <p:cNvSpPr/>
          <p:nvPr/>
        </p:nvSpPr>
        <p:spPr>
          <a:xfrm>
            <a:off x="0" y="-36095"/>
            <a:ext cx="9144000" cy="731520"/>
          </a:xfrm>
          <a:prstGeom prst="rect">
            <a:avLst/>
          </a:prstGeom>
          <a:solidFill>
            <a:srgbClr val="D316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2B5E"/>
              </a:solidFill>
            </a:endParaRPr>
          </a:p>
        </p:txBody>
      </p:sp>
      <p:sp>
        <p:nvSpPr>
          <p:cNvPr id="5" name="TextBox 4">
            <a:extLst>
              <a:ext uri="{FF2B5EF4-FFF2-40B4-BE49-F238E27FC236}">
                <a16:creationId xmlns:a16="http://schemas.microsoft.com/office/drawing/2014/main" id="{5746817B-0244-43FF-B24B-E661B640755F}"/>
              </a:ext>
            </a:extLst>
          </p:cNvPr>
          <p:cNvSpPr txBox="1"/>
          <p:nvPr/>
        </p:nvSpPr>
        <p:spPr>
          <a:xfrm>
            <a:off x="76200" y="128382"/>
            <a:ext cx="7391400" cy="1477328"/>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Administering | Appointment</a:t>
            </a:r>
          </a:p>
          <a:p>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0" name="TextBox 9">
            <a:extLst>
              <a:ext uri="{FF2B5EF4-FFF2-40B4-BE49-F238E27FC236}">
                <a16:creationId xmlns:a16="http://schemas.microsoft.com/office/drawing/2014/main" id="{03DFBAC9-72F3-4BD4-948F-9F9C8C333AF3}"/>
              </a:ext>
            </a:extLst>
          </p:cNvPr>
          <p:cNvSpPr txBox="1"/>
          <p:nvPr/>
        </p:nvSpPr>
        <p:spPr>
          <a:xfrm>
            <a:off x="8562109" y="6483928"/>
            <a:ext cx="429491" cy="248920"/>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11</a:t>
            </a:fld>
            <a:endParaRPr lang="en-US" sz="1600" dirty="0">
              <a:solidFill>
                <a:srgbClr val="7F7F7F"/>
              </a:solidFill>
              <a:latin typeface="Arial"/>
              <a:cs typeface="Arial"/>
            </a:endParaRPr>
          </a:p>
        </p:txBody>
      </p:sp>
      <p:pic>
        <p:nvPicPr>
          <p:cNvPr id="2" name="Picture 1" descr="Logo, company name&#10;&#10;Description automatically generated">
            <a:extLst>
              <a:ext uri="{FF2B5EF4-FFF2-40B4-BE49-F238E27FC236}">
                <a16:creationId xmlns:a16="http://schemas.microsoft.com/office/drawing/2014/main" id="{F05C8C8F-4B8A-614F-724E-87F1FFCF871C}"/>
              </a:ext>
            </a:extLst>
          </p:cNvPr>
          <p:cNvPicPr>
            <a:picLocks noChangeAspect="1"/>
          </p:cNvPicPr>
          <p:nvPr/>
        </p:nvPicPr>
        <p:blipFill>
          <a:blip r:embed="rId2"/>
          <a:stretch>
            <a:fillRect/>
          </a:stretch>
        </p:blipFill>
        <p:spPr>
          <a:xfrm>
            <a:off x="228600" y="6343745"/>
            <a:ext cx="685800" cy="379476"/>
          </a:xfrm>
          <a:prstGeom prst="rect">
            <a:avLst/>
          </a:prstGeom>
        </p:spPr>
      </p:pic>
      <p:graphicFrame>
        <p:nvGraphicFramePr>
          <p:cNvPr id="3" name="Diagram 2">
            <a:extLst>
              <a:ext uri="{FF2B5EF4-FFF2-40B4-BE49-F238E27FC236}">
                <a16:creationId xmlns:a16="http://schemas.microsoft.com/office/drawing/2014/main" id="{E14D15BD-CCD1-8A11-306C-5A65ADF429B4}"/>
              </a:ext>
            </a:extLst>
          </p:cNvPr>
          <p:cNvGraphicFramePr/>
          <p:nvPr>
            <p:extLst>
              <p:ext uri="{D42A27DB-BD31-4B8C-83A1-F6EECF244321}">
                <p14:modId xmlns:p14="http://schemas.microsoft.com/office/powerpoint/2010/main" val="32746241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27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11E4-BE1E-4866-92C7-AECBF91256F3}"/>
              </a:ext>
            </a:extLst>
          </p:cNvPr>
          <p:cNvSpPr/>
          <p:nvPr/>
        </p:nvSpPr>
        <p:spPr>
          <a:xfrm>
            <a:off x="0" y="-36095"/>
            <a:ext cx="9144000" cy="731520"/>
          </a:xfrm>
          <a:prstGeom prst="rect">
            <a:avLst/>
          </a:prstGeom>
          <a:solidFill>
            <a:srgbClr val="D316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2B5E"/>
              </a:solidFill>
            </a:endParaRPr>
          </a:p>
        </p:txBody>
      </p:sp>
      <p:sp>
        <p:nvSpPr>
          <p:cNvPr id="5" name="TextBox 4">
            <a:extLst>
              <a:ext uri="{FF2B5EF4-FFF2-40B4-BE49-F238E27FC236}">
                <a16:creationId xmlns:a16="http://schemas.microsoft.com/office/drawing/2014/main" id="{5746817B-0244-43FF-B24B-E661B640755F}"/>
              </a:ext>
            </a:extLst>
          </p:cNvPr>
          <p:cNvSpPr txBox="1"/>
          <p:nvPr/>
        </p:nvSpPr>
        <p:spPr>
          <a:xfrm>
            <a:off x="76200" y="128382"/>
            <a:ext cx="7391400" cy="1477328"/>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Administering | Use</a:t>
            </a:r>
          </a:p>
          <a:p>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0" name="TextBox 9">
            <a:extLst>
              <a:ext uri="{FF2B5EF4-FFF2-40B4-BE49-F238E27FC236}">
                <a16:creationId xmlns:a16="http://schemas.microsoft.com/office/drawing/2014/main" id="{03DFBAC9-72F3-4BD4-948F-9F9C8C333AF3}"/>
              </a:ext>
            </a:extLst>
          </p:cNvPr>
          <p:cNvSpPr txBox="1"/>
          <p:nvPr/>
        </p:nvSpPr>
        <p:spPr>
          <a:xfrm>
            <a:off x="8562109" y="6483928"/>
            <a:ext cx="429491" cy="248920"/>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12</a:t>
            </a:fld>
            <a:endParaRPr lang="en-US" sz="1600" dirty="0">
              <a:solidFill>
                <a:srgbClr val="7F7F7F"/>
              </a:solidFill>
              <a:latin typeface="Arial"/>
              <a:cs typeface="Arial"/>
            </a:endParaRPr>
          </a:p>
        </p:txBody>
      </p:sp>
      <p:pic>
        <p:nvPicPr>
          <p:cNvPr id="2" name="Picture 1" descr="Logo, company name&#10;&#10;Description automatically generated">
            <a:extLst>
              <a:ext uri="{FF2B5EF4-FFF2-40B4-BE49-F238E27FC236}">
                <a16:creationId xmlns:a16="http://schemas.microsoft.com/office/drawing/2014/main" id="{F05C8C8F-4B8A-614F-724E-87F1FFCF871C}"/>
              </a:ext>
            </a:extLst>
          </p:cNvPr>
          <p:cNvPicPr>
            <a:picLocks noChangeAspect="1"/>
          </p:cNvPicPr>
          <p:nvPr/>
        </p:nvPicPr>
        <p:blipFill>
          <a:blip r:embed="rId2"/>
          <a:stretch>
            <a:fillRect/>
          </a:stretch>
        </p:blipFill>
        <p:spPr>
          <a:xfrm>
            <a:off x="228600" y="6343745"/>
            <a:ext cx="685800" cy="379476"/>
          </a:xfrm>
          <a:prstGeom prst="rect">
            <a:avLst/>
          </a:prstGeom>
        </p:spPr>
      </p:pic>
      <p:graphicFrame>
        <p:nvGraphicFramePr>
          <p:cNvPr id="3" name="Diagram 2">
            <a:extLst>
              <a:ext uri="{FF2B5EF4-FFF2-40B4-BE49-F238E27FC236}">
                <a16:creationId xmlns:a16="http://schemas.microsoft.com/office/drawing/2014/main" id="{E14D15BD-CCD1-8A11-306C-5A65ADF429B4}"/>
              </a:ext>
            </a:extLst>
          </p:cNvPr>
          <p:cNvGraphicFramePr/>
          <p:nvPr>
            <p:extLst>
              <p:ext uri="{D42A27DB-BD31-4B8C-83A1-F6EECF244321}">
                <p14:modId xmlns:p14="http://schemas.microsoft.com/office/powerpoint/2010/main" val="81914971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724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934200" cy="6858000"/>
          </a:xfrm>
          <a:prstGeom prst="rect">
            <a:avLst/>
          </a:prstGeom>
          <a:solidFill>
            <a:srgbClr val="2A38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BE3F"/>
              </a:solidFill>
            </a:endParaRPr>
          </a:p>
        </p:txBody>
      </p:sp>
      <p:sp>
        <p:nvSpPr>
          <p:cNvPr id="8" name="TextBox 7"/>
          <p:cNvSpPr txBox="1"/>
          <p:nvPr/>
        </p:nvSpPr>
        <p:spPr>
          <a:xfrm>
            <a:off x="0" y="3195935"/>
            <a:ext cx="6934200" cy="461665"/>
          </a:xfrm>
          <a:prstGeom prst="rect">
            <a:avLst/>
          </a:prstGeom>
          <a:noFill/>
        </p:spPr>
        <p:txBody>
          <a:bodyPr wrap="square" rtlCol="0">
            <a:spAutoFit/>
          </a:bodyPr>
          <a:lstStyle/>
          <a:p>
            <a:pPr algn="ctr"/>
            <a:r>
              <a:rPr lang="en-US" sz="2400" dirty="0">
                <a:solidFill>
                  <a:schemeClr val="bg1"/>
                </a:solidFill>
                <a:latin typeface="Futura Bk BT" panose="020B0502020204020303" pitchFamily="34" charset="0"/>
                <a:cs typeface="Arial"/>
              </a:rPr>
              <a:t>IN PRACTICE</a:t>
            </a:r>
          </a:p>
        </p:txBody>
      </p:sp>
      <p:pic>
        <p:nvPicPr>
          <p:cNvPr id="2" name="Picture 1" descr="Logo, company name&#10;&#10;Description automatically generated">
            <a:extLst>
              <a:ext uri="{FF2B5EF4-FFF2-40B4-BE49-F238E27FC236}">
                <a16:creationId xmlns:a16="http://schemas.microsoft.com/office/drawing/2014/main" id="{EF003ED4-D564-D542-42F4-5F932B547D4D}"/>
              </a:ext>
            </a:extLst>
          </p:cNvPr>
          <p:cNvPicPr>
            <a:picLocks noChangeAspect="1"/>
          </p:cNvPicPr>
          <p:nvPr/>
        </p:nvPicPr>
        <p:blipFill>
          <a:blip r:embed="rId2"/>
          <a:stretch>
            <a:fillRect/>
          </a:stretch>
        </p:blipFill>
        <p:spPr>
          <a:xfrm>
            <a:off x="7162800" y="2993379"/>
            <a:ext cx="1566461" cy="866775"/>
          </a:xfrm>
          <a:prstGeom prst="rect">
            <a:avLst/>
          </a:prstGeom>
        </p:spPr>
      </p:pic>
    </p:spTree>
    <p:extLst>
      <p:ext uri="{BB962C8B-B14F-4D97-AF65-F5344CB8AC3E}">
        <p14:creationId xmlns:p14="http://schemas.microsoft.com/office/powerpoint/2010/main" val="186395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934200" cy="6858000"/>
          </a:xfrm>
          <a:prstGeom prst="rect">
            <a:avLst/>
          </a:prstGeom>
          <a:solidFill>
            <a:srgbClr val="4E4E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3195935"/>
            <a:ext cx="6934200" cy="461665"/>
          </a:xfrm>
          <a:prstGeom prst="rect">
            <a:avLst/>
          </a:prstGeom>
          <a:noFill/>
        </p:spPr>
        <p:txBody>
          <a:bodyPr wrap="square" rtlCol="0">
            <a:spAutoFit/>
          </a:bodyPr>
          <a:lstStyle/>
          <a:p>
            <a:pPr algn="ctr"/>
            <a:r>
              <a:rPr lang="en-US" sz="2400" dirty="0">
                <a:solidFill>
                  <a:schemeClr val="bg1"/>
                </a:solidFill>
                <a:latin typeface="Neutraface Text Book" panose="02000600030000020004" pitchFamily="50" charset="0"/>
                <a:cs typeface="Arial"/>
              </a:rPr>
              <a:t>QUESTIONS</a:t>
            </a:r>
          </a:p>
        </p:txBody>
      </p:sp>
      <p:pic>
        <p:nvPicPr>
          <p:cNvPr id="2" name="Picture 1" descr="Logo, company name&#10;&#10;Description automatically generated">
            <a:extLst>
              <a:ext uri="{FF2B5EF4-FFF2-40B4-BE49-F238E27FC236}">
                <a16:creationId xmlns:a16="http://schemas.microsoft.com/office/drawing/2014/main" id="{CD978D2E-B329-7CB5-EDED-A609B1016CCD}"/>
              </a:ext>
            </a:extLst>
          </p:cNvPr>
          <p:cNvPicPr>
            <a:picLocks noChangeAspect="1"/>
          </p:cNvPicPr>
          <p:nvPr/>
        </p:nvPicPr>
        <p:blipFill>
          <a:blip r:embed="rId2"/>
          <a:stretch>
            <a:fillRect/>
          </a:stretch>
        </p:blipFill>
        <p:spPr>
          <a:xfrm>
            <a:off x="7162800" y="2993379"/>
            <a:ext cx="1566461" cy="866775"/>
          </a:xfrm>
          <a:prstGeom prst="rect">
            <a:avLst/>
          </a:prstGeom>
        </p:spPr>
      </p:pic>
    </p:spTree>
    <p:extLst>
      <p:ext uri="{BB962C8B-B14F-4D97-AF65-F5344CB8AC3E}">
        <p14:creationId xmlns:p14="http://schemas.microsoft.com/office/powerpoint/2010/main" val="341201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6934200" cy="6858000"/>
          </a:xfrm>
          <a:prstGeom prst="rect">
            <a:avLst/>
          </a:prstGeom>
          <a:solidFill>
            <a:srgbClr val="2A38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BE3F"/>
              </a:solidFill>
            </a:endParaRPr>
          </a:p>
        </p:txBody>
      </p:sp>
      <p:sp>
        <p:nvSpPr>
          <p:cNvPr id="8" name="TextBox 7"/>
          <p:cNvSpPr txBox="1"/>
          <p:nvPr/>
        </p:nvSpPr>
        <p:spPr>
          <a:xfrm>
            <a:off x="0" y="3195935"/>
            <a:ext cx="6934200" cy="461665"/>
          </a:xfrm>
          <a:prstGeom prst="rect">
            <a:avLst/>
          </a:prstGeom>
          <a:noFill/>
        </p:spPr>
        <p:txBody>
          <a:bodyPr wrap="square" rtlCol="0">
            <a:spAutoFit/>
          </a:bodyPr>
          <a:lstStyle/>
          <a:p>
            <a:pPr algn="ctr"/>
            <a:r>
              <a:rPr lang="en-US" sz="2400" dirty="0">
                <a:solidFill>
                  <a:schemeClr val="bg1"/>
                </a:solidFill>
                <a:latin typeface="Futura Bk BT" panose="020B0502020204020303" pitchFamily="34" charset="0"/>
                <a:cs typeface="Arial"/>
              </a:rPr>
              <a:t>ABOUT THE CRA</a:t>
            </a:r>
          </a:p>
        </p:txBody>
      </p:sp>
      <p:pic>
        <p:nvPicPr>
          <p:cNvPr id="3" name="Picture 2" descr="Logo, company name&#10;&#10;Description automatically generated">
            <a:extLst>
              <a:ext uri="{FF2B5EF4-FFF2-40B4-BE49-F238E27FC236}">
                <a16:creationId xmlns:a16="http://schemas.microsoft.com/office/drawing/2014/main" id="{53A6C7D3-0C04-3A16-DCDD-402186EDCF3C}"/>
              </a:ext>
            </a:extLst>
          </p:cNvPr>
          <p:cNvPicPr>
            <a:picLocks noChangeAspect="1"/>
          </p:cNvPicPr>
          <p:nvPr/>
        </p:nvPicPr>
        <p:blipFill>
          <a:blip r:embed="rId2"/>
          <a:stretch>
            <a:fillRect/>
          </a:stretch>
        </p:blipFill>
        <p:spPr>
          <a:xfrm>
            <a:off x="7162800" y="2993379"/>
            <a:ext cx="1566461" cy="866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7070"/>
            <a:ext cx="9144000" cy="731520"/>
          </a:xfrm>
          <a:prstGeom prst="rect">
            <a:avLst/>
          </a:prstGeom>
          <a:solidFill>
            <a:srgbClr val="2A38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200" y="104398"/>
            <a:ext cx="7467600" cy="1231106"/>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About The CRA | General</a:t>
            </a:r>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1" name="TextBox 10"/>
          <p:cNvSpPr txBox="1"/>
          <p:nvPr/>
        </p:nvSpPr>
        <p:spPr>
          <a:xfrm>
            <a:off x="8610600" y="6477000"/>
            <a:ext cx="381000" cy="246221"/>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3</a:t>
            </a:fld>
            <a:endParaRPr lang="en-US" sz="1600" dirty="0">
              <a:solidFill>
                <a:srgbClr val="7F7F7F"/>
              </a:solidFill>
              <a:latin typeface="Arial"/>
              <a:cs typeface="Arial"/>
            </a:endParaRPr>
          </a:p>
        </p:txBody>
      </p:sp>
      <p:pic>
        <p:nvPicPr>
          <p:cNvPr id="4" name="Picture 3" descr="Logo, company name&#10;&#10;Description automatically generated">
            <a:extLst>
              <a:ext uri="{FF2B5EF4-FFF2-40B4-BE49-F238E27FC236}">
                <a16:creationId xmlns:a16="http://schemas.microsoft.com/office/drawing/2014/main" id="{83F1C527-66C8-8B98-95DD-19789076695F}"/>
              </a:ext>
            </a:extLst>
          </p:cNvPr>
          <p:cNvPicPr>
            <a:picLocks noChangeAspect="1"/>
          </p:cNvPicPr>
          <p:nvPr/>
        </p:nvPicPr>
        <p:blipFill>
          <a:blip r:embed="rId2"/>
          <a:stretch>
            <a:fillRect/>
          </a:stretch>
        </p:blipFill>
        <p:spPr>
          <a:xfrm>
            <a:off x="228600" y="6343745"/>
            <a:ext cx="685800" cy="379476"/>
          </a:xfrm>
          <a:prstGeom prst="rect">
            <a:avLst/>
          </a:prstGeom>
        </p:spPr>
      </p:pic>
      <p:graphicFrame>
        <p:nvGraphicFramePr>
          <p:cNvPr id="16" name="Diagram 15">
            <a:extLst>
              <a:ext uri="{FF2B5EF4-FFF2-40B4-BE49-F238E27FC236}">
                <a16:creationId xmlns:a16="http://schemas.microsoft.com/office/drawing/2014/main" id="{6D9BA0E2-7D78-6241-8714-12FC45BDCC93}"/>
              </a:ext>
            </a:extLst>
          </p:cNvPr>
          <p:cNvGraphicFramePr/>
          <p:nvPr>
            <p:extLst>
              <p:ext uri="{D42A27DB-BD31-4B8C-83A1-F6EECF244321}">
                <p14:modId xmlns:p14="http://schemas.microsoft.com/office/powerpoint/2010/main" val="2992289177"/>
              </p:ext>
            </p:extLst>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51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7070"/>
            <a:ext cx="9144000" cy="731520"/>
          </a:xfrm>
          <a:prstGeom prst="rect">
            <a:avLst/>
          </a:prstGeom>
          <a:solidFill>
            <a:srgbClr val="2A38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200" y="104398"/>
            <a:ext cx="7467600" cy="1231106"/>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About The CRA | Upcoming Events</a:t>
            </a:r>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1" name="TextBox 10"/>
          <p:cNvSpPr txBox="1"/>
          <p:nvPr/>
        </p:nvSpPr>
        <p:spPr>
          <a:xfrm>
            <a:off x="8610600" y="6477000"/>
            <a:ext cx="381000" cy="246221"/>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4</a:t>
            </a:fld>
            <a:endParaRPr lang="en-US" sz="1600" dirty="0">
              <a:solidFill>
                <a:srgbClr val="7F7F7F"/>
              </a:solidFill>
              <a:latin typeface="Arial"/>
              <a:cs typeface="Arial"/>
            </a:endParaRPr>
          </a:p>
        </p:txBody>
      </p:sp>
      <p:pic>
        <p:nvPicPr>
          <p:cNvPr id="4" name="Picture 3" descr="Logo, company name&#10;&#10;Description automatically generated">
            <a:extLst>
              <a:ext uri="{FF2B5EF4-FFF2-40B4-BE49-F238E27FC236}">
                <a16:creationId xmlns:a16="http://schemas.microsoft.com/office/drawing/2014/main" id="{83F1C527-66C8-8B98-95DD-19789076695F}"/>
              </a:ext>
            </a:extLst>
          </p:cNvPr>
          <p:cNvPicPr>
            <a:picLocks noChangeAspect="1"/>
          </p:cNvPicPr>
          <p:nvPr/>
        </p:nvPicPr>
        <p:blipFill>
          <a:blip r:embed="rId2"/>
          <a:stretch>
            <a:fillRect/>
          </a:stretch>
        </p:blipFill>
        <p:spPr>
          <a:xfrm>
            <a:off x="228600" y="6343745"/>
            <a:ext cx="685800" cy="379476"/>
          </a:xfrm>
          <a:prstGeom prst="rect">
            <a:avLst/>
          </a:prstGeom>
        </p:spPr>
      </p:pic>
      <p:pic>
        <p:nvPicPr>
          <p:cNvPr id="6" name="Picture 5" descr="A picture containing text, people&#10;&#10;Description automatically generated">
            <a:extLst>
              <a:ext uri="{FF2B5EF4-FFF2-40B4-BE49-F238E27FC236}">
                <a16:creationId xmlns:a16="http://schemas.microsoft.com/office/drawing/2014/main" id="{A6922C3C-098E-7043-BD63-A0F2ECDF5C9A}"/>
              </a:ext>
            </a:extLst>
          </p:cNvPr>
          <p:cNvPicPr>
            <a:picLocks noChangeAspect="1"/>
          </p:cNvPicPr>
          <p:nvPr/>
        </p:nvPicPr>
        <p:blipFill>
          <a:blip r:embed="rId3"/>
          <a:stretch>
            <a:fillRect/>
          </a:stretch>
        </p:blipFill>
        <p:spPr>
          <a:xfrm>
            <a:off x="0" y="711485"/>
            <a:ext cx="3352799" cy="3124200"/>
          </a:xfrm>
          <a:prstGeom prst="rect">
            <a:avLst/>
          </a:prstGeom>
        </p:spPr>
      </p:pic>
      <p:pic>
        <p:nvPicPr>
          <p:cNvPr id="10" name="Picture 9" descr="A large building with a clock tower">
            <a:extLst>
              <a:ext uri="{FF2B5EF4-FFF2-40B4-BE49-F238E27FC236}">
                <a16:creationId xmlns:a16="http://schemas.microsoft.com/office/drawing/2014/main" id="{36229939-D26F-9582-2975-35C82523DE84}"/>
              </a:ext>
            </a:extLst>
          </p:cNvPr>
          <p:cNvPicPr>
            <a:picLocks noChangeAspect="1"/>
          </p:cNvPicPr>
          <p:nvPr/>
        </p:nvPicPr>
        <p:blipFill>
          <a:blip r:embed="rId4"/>
          <a:stretch>
            <a:fillRect/>
          </a:stretch>
        </p:blipFill>
        <p:spPr>
          <a:xfrm>
            <a:off x="3352799" y="711383"/>
            <a:ext cx="5812745" cy="2582150"/>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35476C97-BCD7-8F9E-2A6C-433A3405E6CE}"/>
              </a:ext>
            </a:extLst>
          </p:cNvPr>
          <p:cNvPicPr>
            <a:picLocks noChangeAspect="1"/>
          </p:cNvPicPr>
          <p:nvPr/>
        </p:nvPicPr>
        <p:blipFill>
          <a:blip r:embed="rId5"/>
          <a:stretch>
            <a:fillRect/>
          </a:stretch>
        </p:blipFill>
        <p:spPr>
          <a:xfrm>
            <a:off x="0" y="3496734"/>
            <a:ext cx="3352799" cy="3352799"/>
          </a:xfrm>
          <a:prstGeom prst="rect">
            <a:avLst/>
          </a:prstGeom>
        </p:spPr>
      </p:pic>
      <p:graphicFrame>
        <p:nvGraphicFramePr>
          <p:cNvPr id="12" name="Diagram 11">
            <a:extLst>
              <a:ext uri="{FF2B5EF4-FFF2-40B4-BE49-F238E27FC236}">
                <a16:creationId xmlns:a16="http://schemas.microsoft.com/office/drawing/2014/main" id="{8BAA5A23-B123-43A1-2A69-BC6EF23CC260}"/>
              </a:ext>
            </a:extLst>
          </p:cNvPr>
          <p:cNvGraphicFramePr/>
          <p:nvPr>
            <p:extLst>
              <p:ext uri="{D42A27DB-BD31-4B8C-83A1-F6EECF244321}">
                <p14:modId xmlns:p14="http://schemas.microsoft.com/office/powerpoint/2010/main" val="3381267748"/>
              </p:ext>
            </p:extLst>
          </p:nvPr>
        </p:nvGraphicFramePr>
        <p:xfrm>
          <a:off x="3581401" y="3353085"/>
          <a:ext cx="5181600" cy="33527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6874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934200" cy="6858000"/>
          </a:xfrm>
          <a:prstGeom prst="rect">
            <a:avLst/>
          </a:prstGeom>
          <a:solidFill>
            <a:srgbClr val="8B8B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BE3F"/>
              </a:solidFill>
            </a:endParaRPr>
          </a:p>
        </p:txBody>
      </p:sp>
      <p:sp>
        <p:nvSpPr>
          <p:cNvPr id="8" name="TextBox 7"/>
          <p:cNvSpPr txBox="1"/>
          <p:nvPr/>
        </p:nvSpPr>
        <p:spPr>
          <a:xfrm>
            <a:off x="0" y="3195935"/>
            <a:ext cx="6934200" cy="461665"/>
          </a:xfrm>
          <a:prstGeom prst="rect">
            <a:avLst/>
          </a:prstGeom>
          <a:noFill/>
        </p:spPr>
        <p:txBody>
          <a:bodyPr wrap="square" rtlCol="0">
            <a:spAutoFit/>
          </a:bodyPr>
          <a:lstStyle/>
          <a:p>
            <a:pPr algn="ctr"/>
            <a:r>
              <a:rPr lang="en-US" sz="2400" dirty="0">
                <a:solidFill>
                  <a:schemeClr val="bg1"/>
                </a:solidFill>
                <a:latin typeface="Futura Bk BT" panose="020B0502020204020303" pitchFamily="34" charset="0"/>
                <a:cs typeface="Arial"/>
              </a:rPr>
              <a:t>PANELISTS</a:t>
            </a:r>
          </a:p>
        </p:txBody>
      </p:sp>
      <p:pic>
        <p:nvPicPr>
          <p:cNvPr id="2" name="Picture 1" descr="Logo, company name&#10;&#10;Description automatically generated">
            <a:extLst>
              <a:ext uri="{FF2B5EF4-FFF2-40B4-BE49-F238E27FC236}">
                <a16:creationId xmlns:a16="http://schemas.microsoft.com/office/drawing/2014/main" id="{041EBA79-6F5D-430F-5F2A-B53EC1E804C6}"/>
              </a:ext>
            </a:extLst>
          </p:cNvPr>
          <p:cNvPicPr>
            <a:picLocks noChangeAspect="1"/>
          </p:cNvPicPr>
          <p:nvPr/>
        </p:nvPicPr>
        <p:blipFill>
          <a:blip r:embed="rId2"/>
          <a:stretch>
            <a:fillRect/>
          </a:stretch>
        </p:blipFill>
        <p:spPr>
          <a:xfrm>
            <a:off x="7162800" y="2993379"/>
            <a:ext cx="1566461" cy="866775"/>
          </a:xfrm>
          <a:prstGeom prst="rect">
            <a:avLst/>
          </a:prstGeom>
        </p:spPr>
      </p:pic>
    </p:spTree>
    <p:extLst>
      <p:ext uri="{BB962C8B-B14F-4D97-AF65-F5344CB8AC3E}">
        <p14:creationId xmlns:p14="http://schemas.microsoft.com/office/powerpoint/2010/main" val="116982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11E4-BE1E-4866-92C7-AECBF91256F3}"/>
              </a:ext>
            </a:extLst>
          </p:cNvPr>
          <p:cNvSpPr/>
          <p:nvPr/>
        </p:nvSpPr>
        <p:spPr>
          <a:xfrm>
            <a:off x="0" y="0"/>
            <a:ext cx="9144000" cy="731520"/>
          </a:xfrm>
          <a:prstGeom prst="rect">
            <a:avLst/>
          </a:prstGeom>
          <a:solidFill>
            <a:srgbClr val="8B8B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2B5E"/>
              </a:solidFill>
            </a:endParaRPr>
          </a:p>
        </p:txBody>
      </p:sp>
      <p:sp>
        <p:nvSpPr>
          <p:cNvPr id="5" name="TextBox 4">
            <a:extLst>
              <a:ext uri="{FF2B5EF4-FFF2-40B4-BE49-F238E27FC236}">
                <a16:creationId xmlns:a16="http://schemas.microsoft.com/office/drawing/2014/main" id="{5746817B-0244-43FF-B24B-E661B640755F}"/>
              </a:ext>
            </a:extLst>
          </p:cNvPr>
          <p:cNvSpPr txBox="1"/>
          <p:nvPr/>
        </p:nvSpPr>
        <p:spPr>
          <a:xfrm>
            <a:off x="76200" y="128382"/>
            <a:ext cx="7391400" cy="1477328"/>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Panelists | Meet Our Panelists</a:t>
            </a:r>
          </a:p>
          <a:p>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0" name="TextBox 9">
            <a:extLst>
              <a:ext uri="{FF2B5EF4-FFF2-40B4-BE49-F238E27FC236}">
                <a16:creationId xmlns:a16="http://schemas.microsoft.com/office/drawing/2014/main" id="{03DFBAC9-72F3-4BD4-948F-9F9C8C333AF3}"/>
              </a:ext>
            </a:extLst>
          </p:cNvPr>
          <p:cNvSpPr txBox="1"/>
          <p:nvPr/>
        </p:nvSpPr>
        <p:spPr>
          <a:xfrm>
            <a:off x="8562109" y="6483928"/>
            <a:ext cx="429491" cy="248920"/>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6</a:t>
            </a:fld>
            <a:endParaRPr lang="en-US" sz="1600" dirty="0">
              <a:solidFill>
                <a:srgbClr val="7F7F7F"/>
              </a:solidFill>
              <a:latin typeface="Arial"/>
              <a:cs typeface="Arial"/>
            </a:endParaRPr>
          </a:p>
        </p:txBody>
      </p:sp>
      <p:pic>
        <p:nvPicPr>
          <p:cNvPr id="2" name="Picture 1" descr="Logo, company name&#10;&#10;Description automatically generated">
            <a:extLst>
              <a:ext uri="{FF2B5EF4-FFF2-40B4-BE49-F238E27FC236}">
                <a16:creationId xmlns:a16="http://schemas.microsoft.com/office/drawing/2014/main" id="{26AF6D21-B772-975E-0C35-05DE8EE72299}"/>
              </a:ext>
            </a:extLst>
          </p:cNvPr>
          <p:cNvPicPr>
            <a:picLocks noChangeAspect="1"/>
          </p:cNvPicPr>
          <p:nvPr/>
        </p:nvPicPr>
        <p:blipFill>
          <a:blip r:embed="rId2"/>
          <a:stretch>
            <a:fillRect/>
          </a:stretch>
        </p:blipFill>
        <p:spPr>
          <a:xfrm>
            <a:off x="228600" y="6343745"/>
            <a:ext cx="685800" cy="379476"/>
          </a:xfrm>
          <a:prstGeom prst="rect">
            <a:avLst/>
          </a:prstGeom>
        </p:spPr>
      </p:pic>
      <p:graphicFrame>
        <p:nvGraphicFramePr>
          <p:cNvPr id="11" name="Diagram 10">
            <a:extLst>
              <a:ext uri="{FF2B5EF4-FFF2-40B4-BE49-F238E27FC236}">
                <a16:creationId xmlns:a16="http://schemas.microsoft.com/office/drawing/2014/main" id="{3B461465-00D8-1586-A06A-0980F3B85D45}"/>
              </a:ext>
            </a:extLst>
          </p:cNvPr>
          <p:cNvGraphicFramePr/>
          <p:nvPr>
            <p:extLst>
              <p:ext uri="{D42A27DB-BD31-4B8C-83A1-F6EECF244321}">
                <p14:modId xmlns:p14="http://schemas.microsoft.com/office/powerpoint/2010/main" val="2632153717"/>
              </p:ext>
            </p:extLst>
          </p:nvPr>
        </p:nvGraphicFramePr>
        <p:xfrm>
          <a:off x="609600" y="859902"/>
          <a:ext cx="8229600" cy="5624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66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11E4-BE1E-4866-92C7-AECBF91256F3}"/>
              </a:ext>
            </a:extLst>
          </p:cNvPr>
          <p:cNvSpPr/>
          <p:nvPr/>
        </p:nvSpPr>
        <p:spPr>
          <a:xfrm>
            <a:off x="0" y="0"/>
            <a:ext cx="9144000" cy="731520"/>
          </a:xfrm>
          <a:prstGeom prst="rect">
            <a:avLst/>
          </a:prstGeom>
          <a:solidFill>
            <a:srgbClr val="8B8B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2B5E"/>
              </a:solidFill>
            </a:endParaRPr>
          </a:p>
        </p:txBody>
      </p:sp>
      <p:sp>
        <p:nvSpPr>
          <p:cNvPr id="5" name="TextBox 4">
            <a:extLst>
              <a:ext uri="{FF2B5EF4-FFF2-40B4-BE49-F238E27FC236}">
                <a16:creationId xmlns:a16="http://schemas.microsoft.com/office/drawing/2014/main" id="{5746817B-0244-43FF-B24B-E661B640755F}"/>
              </a:ext>
            </a:extLst>
          </p:cNvPr>
          <p:cNvSpPr txBox="1"/>
          <p:nvPr/>
        </p:nvSpPr>
        <p:spPr>
          <a:xfrm>
            <a:off x="76200" y="128382"/>
            <a:ext cx="7391400" cy="1477328"/>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Panelists | Meet Our Panelists</a:t>
            </a:r>
          </a:p>
          <a:p>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0" name="TextBox 9">
            <a:extLst>
              <a:ext uri="{FF2B5EF4-FFF2-40B4-BE49-F238E27FC236}">
                <a16:creationId xmlns:a16="http://schemas.microsoft.com/office/drawing/2014/main" id="{03DFBAC9-72F3-4BD4-948F-9F9C8C333AF3}"/>
              </a:ext>
            </a:extLst>
          </p:cNvPr>
          <p:cNvSpPr txBox="1"/>
          <p:nvPr/>
        </p:nvSpPr>
        <p:spPr>
          <a:xfrm>
            <a:off x="8562109" y="6483928"/>
            <a:ext cx="429491" cy="248920"/>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7</a:t>
            </a:fld>
            <a:endParaRPr lang="en-US" sz="1600" dirty="0">
              <a:solidFill>
                <a:srgbClr val="7F7F7F"/>
              </a:solidFill>
              <a:latin typeface="Arial"/>
              <a:cs typeface="Arial"/>
            </a:endParaRPr>
          </a:p>
        </p:txBody>
      </p:sp>
      <p:pic>
        <p:nvPicPr>
          <p:cNvPr id="2" name="Picture 1" descr="Logo, company name&#10;&#10;Description automatically generated">
            <a:extLst>
              <a:ext uri="{FF2B5EF4-FFF2-40B4-BE49-F238E27FC236}">
                <a16:creationId xmlns:a16="http://schemas.microsoft.com/office/drawing/2014/main" id="{26AF6D21-B772-975E-0C35-05DE8EE72299}"/>
              </a:ext>
            </a:extLst>
          </p:cNvPr>
          <p:cNvPicPr>
            <a:picLocks noChangeAspect="1"/>
          </p:cNvPicPr>
          <p:nvPr/>
        </p:nvPicPr>
        <p:blipFill>
          <a:blip r:embed="rId2"/>
          <a:stretch>
            <a:fillRect/>
          </a:stretch>
        </p:blipFill>
        <p:spPr>
          <a:xfrm>
            <a:off x="228600" y="6343745"/>
            <a:ext cx="685800" cy="379476"/>
          </a:xfrm>
          <a:prstGeom prst="rect">
            <a:avLst/>
          </a:prstGeom>
        </p:spPr>
      </p:pic>
      <p:graphicFrame>
        <p:nvGraphicFramePr>
          <p:cNvPr id="11" name="Diagram 10">
            <a:extLst>
              <a:ext uri="{FF2B5EF4-FFF2-40B4-BE49-F238E27FC236}">
                <a16:creationId xmlns:a16="http://schemas.microsoft.com/office/drawing/2014/main" id="{3B461465-00D8-1586-A06A-0980F3B85D45}"/>
              </a:ext>
            </a:extLst>
          </p:cNvPr>
          <p:cNvGraphicFramePr/>
          <p:nvPr>
            <p:extLst>
              <p:ext uri="{D42A27DB-BD31-4B8C-83A1-F6EECF244321}">
                <p14:modId xmlns:p14="http://schemas.microsoft.com/office/powerpoint/2010/main" val="3439033085"/>
              </p:ext>
            </p:extLst>
          </p:nvPr>
        </p:nvGraphicFramePr>
        <p:xfrm>
          <a:off x="609600" y="859902"/>
          <a:ext cx="8229600" cy="5624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5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934200" cy="6858000"/>
          </a:xfrm>
          <a:prstGeom prst="rect">
            <a:avLst/>
          </a:prstGeom>
          <a:solidFill>
            <a:srgbClr val="D316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BE3F"/>
              </a:solidFill>
            </a:endParaRPr>
          </a:p>
        </p:txBody>
      </p:sp>
      <p:sp>
        <p:nvSpPr>
          <p:cNvPr id="8" name="TextBox 7"/>
          <p:cNvSpPr txBox="1"/>
          <p:nvPr/>
        </p:nvSpPr>
        <p:spPr>
          <a:xfrm>
            <a:off x="0" y="3195935"/>
            <a:ext cx="6934200" cy="461665"/>
          </a:xfrm>
          <a:prstGeom prst="rect">
            <a:avLst/>
          </a:prstGeom>
          <a:noFill/>
        </p:spPr>
        <p:txBody>
          <a:bodyPr wrap="square" rtlCol="0">
            <a:spAutoFit/>
          </a:bodyPr>
          <a:lstStyle/>
          <a:p>
            <a:pPr algn="ctr"/>
            <a:r>
              <a:rPr lang="en-US" sz="2400" dirty="0">
                <a:solidFill>
                  <a:schemeClr val="bg1"/>
                </a:solidFill>
                <a:latin typeface="Futura Bk BT" panose="020B0502020204020303" pitchFamily="34" charset="0"/>
                <a:cs typeface="Arial"/>
              </a:rPr>
              <a:t>ADMINISTERING AN SBA LOAN</a:t>
            </a:r>
          </a:p>
        </p:txBody>
      </p:sp>
      <p:pic>
        <p:nvPicPr>
          <p:cNvPr id="2" name="Picture 1" descr="Logo, company name&#10;&#10;Description automatically generated">
            <a:extLst>
              <a:ext uri="{FF2B5EF4-FFF2-40B4-BE49-F238E27FC236}">
                <a16:creationId xmlns:a16="http://schemas.microsoft.com/office/drawing/2014/main" id="{6C744C52-E300-C370-5989-C6DCF93ADEE8}"/>
              </a:ext>
            </a:extLst>
          </p:cNvPr>
          <p:cNvPicPr>
            <a:picLocks noChangeAspect="1"/>
          </p:cNvPicPr>
          <p:nvPr/>
        </p:nvPicPr>
        <p:blipFill>
          <a:blip r:embed="rId2"/>
          <a:stretch>
            <a:fillRect/>
          </a:stretch>
        </p:blipFill>
        <p:spPr>
          <a:xfrm>
            <a:off x="7162800" y="2993379"/>
            <a:ext cx="1566461" cy="866775"/>
          </a:xfrm>
          <a:prstGeom prst="rect">
            <a:avLst/>
          </a:prstGeom>
        </p:spPr>
      </p:pic>
    </p:spTree>
    <p:extLst>
      <p:ext uri="{BB962C8B-B14F-4D97-AF65-F5344CB8AC3E}">
        <p14:creationId xmlns:p14="http://schemas.microsoft.com/office/powerpoint/2010/main" val="125021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D11E4-BE1E-4866-92C7-AECBF91256F3}"/>
              </a:ext>
            </a:extLst>
          </p:cNvPr>
          <p:cNvSpPr/>
          <p:nvPr/>
        </p:nvSpPr>
        <p:spPr>
          <a:xfrm>
            <a:off x="0" y="-36095"/>
            <a:ext cx="9144000" cy="731520"/>
          </a:xfrm>
          <a:prstGeom prst="rect">
            <a:avLst/>
          </a:prstGeom>
          <a:solidFill>
            <a:srgbClr val="D316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02B5E"/>
              </a:solidFill>
            </a:endParaRPr>
          </a:p>
        </p:txBody>
      </p:sp>
      <p:sp>
        <p:nvSpPr>
          <p:cNvPr id="5" name="TextBox 4">
            <a:extLst>
              <a:ext uri="{FF2B5EF4-FFF2-40B4-BE49-F238E27FC236}">
                <a16:creationId xmlns:a16="http://schemas.microsoft.com/office/drawing/2014/main" id="{5746817B-0244-43FF-B24B-E661B640755F}"/>
              </a:ext>
            </a:extLst>
          </p:cNvPr>
          <p:cNvSpPr txBox="1"/>
          <p:nvPr/>
        </p:nvSpPr>
        <p:spPr>
          <a:xfrm>
            <a:off x="76200" y="128382"/>
            <a:ext cx="7391400" cy="1477328"/>
          </a:xfrm>
          <a:prstGeom prst="rect">
            <a:avLst/>
          </a:prstGeom>
          <a:noFill/>
        </p:spPr>
        <p:txBody>
          <a:bodyPr wrap="square" rtlCol="0">
            <a:spAutoFit/>
          </a:bodyPr>
          <a:lstStyle/>
          <a:p>
            <a:r>
              <a:rPr lang="en-US" sz="2000" dirty="0">
                <a:solidFill>
                  <a:schemeClr val="bg1"/>
                </a:solidFill>
                <a:latin typeface="Futura Bk BT" panose="020B0502020204020303" pitchFamily="34" charset="0"/>
                <a:cs typeface="Arial"/>
              </a:rPr>
              <a:t>Administering | Problem Loans</a:t>
            </a:r>
          </a:p>
          <a:p>
            <a:br>
              <a:rPr lang="en-US" sz="1600" dirty="0">
                <a:solidFill>
                  <a:schemeClr val="bg1">
                    <a:lumMod val="85000"/>
                  </a:schemeClr>
                </a:solidFill>
                <a:latin typeface="Arial"/>
                <a:cs typeface="Arial"/>
              </a:rPr>
            </a:br>
            <a:br>
              <a:rPr lang="en-US" dirty="0">
                <a:solidFill>
                  <a:schemeClr val="bg1"/>
                </a:solidFill>
                <a:latin typeface="Arial"/>
                <a:cs typeface="Arial"/>
              </a:rPr>
            </a:br>
            <a:endParaRPr lang="en-US" dirty="0">
              <a:solidFill>
                <a:schemeClr val="bg1"/>
              </a:solidFill>
              <a:latin typeface="Arial"/>
              <a:cs typeface="Arial"/>
            </a:endParaRPr>
          </a:p>
          <a:p>
            <a:endParaRPr lang="en-US" dirty="0"/>
          </a:p>
        </p:txBody>
      </p:sp>
      <p:sp>
        <p:nvSpPr>
          <p:cNvPr id="10" name="TextBox 9">
            <a:extLst>
              <a:ext uri="{FF2B5EF4-FFF2-40B4-BE49-F238E27FC236}">
                <a16:creationId xmlns:a16="http://schemas.microsoft.com/office/drawing/2014/main" id="{03DFBAC9-72F3-4BD4-948F-9F9C8C333AF3}"/>
              </a:ext>
            </a:extLst>
          </p:cNvPr>
          <p:cNvSpPr txBox="1"/>
          <p:nvPr/>
        </p:nvSpPr>
        <p:spPr>
          <a:xfrm>
            <a:off x="8562109" y="6483928"/>
            <a:ext cx="429491" cy="248920"/>
          </a:xfrm>
          <a:prstGeom prst="rect">
            <a:avLst/>
          </a:prstGeom>
          <a:noFill/>
        </p:spPr>
        <p:txBody>
          <a:bodyPr wrap="square" rtlCol="0">
            <a:spAutoFit/>
          </a:bodyPr>
          <a:lstStyle/>
          <a:p>
            <a:pPr algn="r"/>
            <a:fld id="{AA8B743E-158A-2547-89D8-DC6CABB75C73}" type="slidenum">
              <a:rPr lang="en-US" sz="1000" smtClean="0">
                <a:solidFill>
                  <a:srgbClr val="7F7F7F"/>
                </a:solidFill>
                <a:latin typeface="Arial"/>
                <a:cs typeface="Arial"/>
              </a:rPr>
              <a:pPr algn="r"/>
              <a:t>9</a:t>
            </a:fld>
            <a:endParaRPr lang="en-US" sz="1600" dirty="0">
              <a:solidFill>
                <a:srgbClr val="7F7F7F"/>
              </a:solidFill>
              <a:latin typeface="Arial"/>
              <a:cs typeface="Arial"/>
            </a:endParaRPr>
          </a:p>
        </p:txBody>
      </p:sp>
      <p:pic>
        <p:nvPicPr>
          <p:cNvPr id="3" name="Picture 2" descr="Logo, company name&#10;&#10;Description automatically generated">
            <a:extLst>
              <a:ext uri="{FF2B5EF4-FFF2-40B4-BE49-F238E27FC236}">
                <a16:creationId xmlns:a16="http://schemas.microsoft.com/office/drawing/2014/main" id="{FC861C18-4C66-F2D4-78CA-CBD6D741E1AA}"/>
              </a:ext>
            </a:extLst>
          </p:cNvPr>
          <p:cNvPicPr>
            <a:picLocks noChangeAspect="1"/>
          </p:cNvPicPr>
          <p:nvPr/>
        </p:nvPicPr>
        <p:blipFill>
          <a:blip r:embed="rId2"/>
          <a:stretch>
            <a:fillRect/>
          </a:stretch>
        </p:blipFill>
        <p:spPr>
          <a:xfrm>
            <a:off x="228600" y="6343745"/>
            <a:ext cx="685800" cy="379476"/>
          </a:xfrm>
          <a:prstGeom prst="rect">
            <a:avLst/>
          </a:prstGeom>
        </p:spPr>
      </p:pic>
      <p:graphicFrame>
        <p:nvGraphicFramePr>
          <p:cNvPr id="7" name="Diagram 6">
            <a:extLst>
              <a:ext uri="{FF2B5EF4-FFF2-40B4-BE49-F238E27FC236}">
                <a16:creationId xmlns:a16="http://schemas.microsoft.com/office/drawing/2014/main" id="{FD272342-09E8-D0F5-F53C-4941AF4622F6}"/>
              </a:ext>
            </a:extLst>
          </p:cNvPr>
          <p:cNvGraphicFramePr/>
          <p:nvPr>
            <p:extLst>
              <p:ext uri="{D42A27DB-BD31-4B8C-83A1-F6EECF244321}">
                <p14:modId xmlns:p14="http://schemas.microsoft.com/office/powerpoint/2010/main" val="22539507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254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23565</TotalTime>
  <Words>854</Words>
  <Application>Microsoft Office PowerPoint</Application>
  <PresentationFormat>On-screen Show (4:3)</PresentationFormat>
  <Paragraphs>88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Futura Bk BT</vt:lpstr>
      <vt:lpstr>Neutraface Text Book</vt:lpstr>
      <vt:lpstr>Readex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Flexon</dc:creator>
  <cp:lastModifiedBy>Eric Moraczewski</cp:lastModifiedBy>
  <cp:revision>267</cp:revision>
  <cp:lastPrinted>2022-10-24T15:47:59Z</cp:lastPrinted>
  <dcterms:created xsi:type="dcterms:W3CDTF">2016-06-27T12:18:53Z</dcterms:created>
  <dcterms:modified xsi:type="dcterms:W3CDTF">2023-04-27T15:09:46Z</dcterms:modified>
</cp:coreProperties>
</file>